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9" r:id="rId1"/>
  </p:sldMasterIdLst>
  <p:notesMasterIdLst>
    <p:notesMasterId r:id="rId15"/>
  </p:notesMasterIdLst>
  <p:sldIdLst>
    <p:sldId id="256" r:id="rId2"/>
    <p:sldId id="257" r:id="rId3"/>
    <p:sldId id="258" r:id="rId4"/>
    <p:sldId id="259" r:id="rId5"/>
    <p:sldId id="260" r:id="rId6"/>
    <p:sldId id="262" r:id="rId7"/>
    <p:sldId id="263" r:id="rId8"/>
    <p:sldId id="269" r:id="rId9"/>
    <p:sldId id="264" r:id="rId10"/>
    <p:sldId id="265" r:id="rId11"/>
    <p:sldId id="266" r:id="rId12"/>
    <p:sldId id="267" r:id="rId13"/>
    <p:sldId id="268" r:id="rId1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84F358-333F-4219-9D17-702DD77B8E95}" v="647" dt="2021-09-17T10:30:29.724"/>
    <p1510:client id="{F0C42669-C84D-4041-A66C-717176826953}" v="1" dt="2021-09-29T07:01:56.0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528"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EB154C-96E0-4FFF-A50E-A73633EABAB8}"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IN"/>
        </a:p>
      </dgm:t>
    </dgm:pt>
    <dgm:pt modelId="{D40B10E6-FEEA-4DD8-92C2-76CF2B674E2D}">
      <dgm:prSet phldrT="[Text]">
        <dgm:style>
          <a:lnRef idx="0">
            <a:schemeClr val="accent1"/>
          </a:lnRef>
          <a:fillRef idx="3">
            <a:schemeClr val="accent1"/>
          </a:fillRef>
          <a:effectRef idx="3">
            <a:schemeClr val="accent1"/>
          </a:effectRef>
          <a:fontRef idx="minor">
            <a:schemeClr val="lt1"/>
          </a:fontRef>
        </dgm:style>
      </dgm:prSet>
      <dgm:spPr/>
      <dgm:t>
        <a:bodyPr/>
        <a:lstStyle/>
        <a:p>
          <a:r>
            <a:rPr lang="en-IN" dirty="0" err="1"/>
            <a:t>Intoduction</a:t>
          </a:r>
          <a:endParaRPr lang="en-IN" dirty="0"/>
        </a:p>
      </dgm:t>
    </dgm:pt>
    <dgm:pt modelId="{20110A09-BA54-4B9F-B324-560D12E9BA5B}" type="parTrans" cxnId="{AF497AB7-CCD4-4F13-875E-C18538531BC0}">
      <dgm:prSet/>
      <dgm:spPr/>
      <dgm:t>
        <a:bodyPr/>
        <a:lstStyle/>
        <a:p>
          <a:endParaRPr lang="en-IN"/>
        </a:p>
      </dgm:t>
    </dgm:pt>
    <dgm:pt modelId="{5107DCB1-0835-4CAF-95B1-415CF8AD6358}" type="sibTrans" cxnId="{AF497AB7-CCD4-4F13-875E-C18538531BC0}">
      <dgm:prSet/>
      <dgm:spPr/>
      <dgm:t>
        <a:bodyPr/>
        <a:lstStyle/>
        <a:p>
          <a:endParaRPr lang="en-IN"/>
        </a:p>
      </dgm:t>
    </dgm:pt>
    <dgm:pt modelId="{0BCAA43C-4065-425D-BBA6-798B6EB8D909}">
      <dgm:prSet phldrT="[Text]">
        <dgm:style>
          <a:lnRef idx="0">
            <a:scrgbClr r="0" g="0" b="0"/>
          </a:lnRef>
          <a:fillRef idx="0">
            <a:scrgbClr r="0" g="0" b="0"/>
          </a:fillRef>
          <a:effectRef idx="0">
            <a:scrgbClr r="0" g="0" b="0"/>
          </a:effectRef>
          <a:fontRef idx="minor">
            <a:schemeClr val="lt1"/>
          </a:fontRef>
        </dgm:style>
      </dgm:prSet>
      <dgm:sp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dgm:spPr>
      <dgm:t>
        <a:bodyPr/>
        <a:lstStyle/>
        <a:p>
          <a:r>
            <a:rPr lang="en-IN" dirty="0"/>
            <a:t>Circuit model</a:t>
          </a:r>
        </a:p>
      </dgm:t>
    </dgm:pt>
    <dgm:pt modelId="{636201BF-E7B7-4732-831B-EE94A3193E1E}" type="parTrans" cxnId="{027CB6A1-20E4-43C0-AA81-E8735AD232A7}">
      <dgm:prSet/>
      <dgm:spPr/>
      <dgm:t>
        <a:bodyPr/>
        <a:lstStyle/>
        <a:p>
          <a:endParaRPr lang="en-IN"/>
        </a:p>
      </dgm:t>
    </dgm:pt>
    <dgm:pt modelId="{DA1970FB-F417-43A3-8F1B-1296C3649320}" type="sibTrans" cxnId="{027CB6A1-20E4-43C0-AA81-E8735AD232A7}">
      <dgm:prSet/>
      <dgm:spPr/>
      <dgm:t>
        <a:bodyPr/>
        <a:lstStyle/>
        <a:p>
          <a:endParaRPr lang="en-IN"/>
        </a:p>
      </dgm:t>
    </dgm:pt>
    <dgm:pt modelId="{9409F125-9376-4679-BAE6-59615BFB4B70}">
      <dgm:prSet phldrT="[Text]">
        <dgm:style>
          <a:lnRef idx="0">
            <a:scrgbClr r="0" g="0" b="0"/>
          </a:lnRef>
          <a:fillRef idx="0">
            <a:scrgbClr r="0" g="0" b="0"/>
          </a:fillRef>
          <a:effectRef idx="0">
            <a:scrgbClr r="0" g="0" b="0"/>
          </a:effectRef>
          <a:fontRef idx="minor">
            <a:schemeClr val="lt1"/>
          </a:fontRef>
        </dgm:style>
      </dgm:prSet>
      <dgm:sp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dgm:spPr>
      <dgm:t>
        <a:bodyPr/>
        <a:lstStyle/>
        <a:p>
          <a:r>
            <a:rPr lang="en-IN" dirty="0"/>
            <a:t>Advantages/</a:t>
          </a:r>
          <a:r>
            <a:rPr lang="en-IN" dirty="0" err="1"/>
            <a:t>Apllications</a:t>
          </a:r>
          <a:endParaRPr lang="en-IN" dirty="0"/>
        </a:p>
      </dgm:t>
    </dgm:pt>
    <dgm:pt modelId="{9ABE335B-40C8-4B6F-BED0-118FABC6C1F3}" type="parTrans" cxnId="{A0002F2B-CE65-4889-BDE9-FAB24CBEF78C}">
      <dgm:prSet/>
      <dgm:spPr/>
      <dgm:t>
        <a:bodyPr/>
        <a:lstStyle/>
        <a:p>
          <a:endParaRPr lang="en-IN"/>
        </a:p>
      </dgm:t>
    </dgm:pt>
    <dgm:pt modelId="{9111D64D-B732-4952-8182-7B4471A47880}" type="sibTrans" cxnId="{A0002F2B-CE65-4889-BDE9-FAB24CBEF78C}">
      <dgm:prSet/>
      <dgm:spPr/>
      <dgm:t>
        <a:bodyPr/>
        <a:lstStyle/>
        <a:p>
          <a:endParaRPr lang="en-IN"/>
        </a:p>
      </dgm:t>
    </dgm:pt>
    <dgm:pt modelId="{EB394CEC-5021-4590-A205-8A9F12D53632}">
      <dgm:prSet phldrT="[Text]">
        <dgm:style>
          <a:lnRef idx="0">
            <a:scrgbClr r="0" g="0" b="0"/>
          </a:lnRef>
          <a:fillRef idx="0">
            <a:scrgbClr r="0" g="0" b="0"/>
          </a:fillRef>
          <a:effectRef idx="0">
            <a:scrgbClr r="0" g="0" b="0"/>
          </a:effectRef>
          <a:fontRef idx="minor">
            <a:schemeClr val="lt1"/>
          </a:fontRef>
        </dgm:style>
      </dgm:prSet>
      <dgm:sp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dgm:spPr>
      <dgm:t>
        <a:bodyPr/>
        <a:lstStyle/>
        <a:p>
          <a:r>
            <a:rPr lang="en-IN" dirty="0"/>
            <a:t>Components</a:t>
          </a:r>
        </a:p>
      </dgm:t>
    </dgm:pt>
    <dgm:pt modelId="{15A99B98-3111-4E71-BB0D-68CCDE7AD1EF}" type="parTrans" cxnId="{91F5F942-082B-4153-B574-F20C6E46112B}">
      <dgm:prSet/>
      <dgm:spPr/>
      <dgm:t>
        <a:bodyPr/>
        <a:lstStyle/>
        <a:p>
          <a:endParaRPr lang="en-IN"/>
        </a:p>
      </dgm:t>
    </dgm:pt>
    <dgm:pt modelId="{E17E6166-E683-47F0-9E60-0C57DF9CC811}" type="sibTrans" cxnId="{91F5F942-082B-4153-B574-F20C6E46112B}">
      <dgm:prSet/>
      <dgm:spPr/>
      <dgm:t>
        <a:bodyPr/>
        <a:lstStyle/>
        <a:p>
          <a:endParaRPr lang="en-IN"/>
        </a:p>
      </dgm:t>
    </dgm:pt>
    <dgm:pt modelId="{B07C070B-8E1B-491C-85F8-8C0579FE12CB}">
      <dgm:prSet phldrT="[Text]">
        <dgm:style>
          <a:lnRef idx="0">
            <a:scrgbClr r="0" g="0" b="0"/>
          </a:lnRef>
          <a:fillRef idx="0">
            <a:scrgbClr r="0" g="0" b="0"/>
          </a:fillRef>
          <a:effectRef idx="0">
            <a:scrgbClr r="0" g="0" b="0"/>
          </a:effectRef>
          <a:fontRef idx="minor">
            <a:schemeClr val="lt1"/>
          </a:fontRef>
        </dgm:style>
      </dgm:prSet>
      <dgm:sp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dgm:spPr>
      <dgm:t>
        <a:bodyPr/>
        <a:lstStyle/>
        <a:p>
          <a:r>
            <a:rPr lang="en-IN" dirty="0"/>
            <a:t>Working model</a:t>
          </a:r>
        </a:p>
      </dgm:t>
    </dgm:pt>
    <dgm:pt modelId="{0D1B102E-0C32-474B-9FB4-4FA7F2E0A99D}" type="parTrans" cxnId="{996EE24F-48D9-4C33-AB52-75CAC8B8A397}">
      <dgm:prSet/>
      <dgm:spPr/>
      <dgm:t>
        <a:bodyPr/>
        <a:lstStyle/>
        <a:p>
          <a:endParaRPr lang="en-IN"/>
        </a:p>
      </dgm:t>
    </dgm:pt>
    <dgm:pt modelId="{41CD6DFB-E5DA-4E94-8A56-D2D2783F6176}" type="sibTrans" cxnId="{996EE24F-48D9-4C33-AB52-75CAC8B8A397}">
      <dgm:prSet/>
      <dgm:spPr/>
      <dgm:t>
        <a:bodyPr/>
        <a:lstStyle/>
        <a:p>
          <a:endParaRPr lang="en-IN"/>
        </a:p>
      </dgm:t>
    </dgm:pt>
    <dgm:pt modelId="{9B430315-AAA4-435B-932A-F8304C4F09B6}">
      <dgm:prSet phldrT="[Text]">
        <dgm:style>
          <a:lnRef idx="0">
            <a:scrgbClr r="0" g="0" b="0"/>
          </a:lnRef>
          <a:fillRef idx="0">
            <a:scrgbClr r="0" g="0" b="0"/>
          </a:fillRef>
          <a:effectRef idx="0">
            <a:scrgbClr r="0" g="0" b="0"/>
          </a:effectRef>
          <a:fontRef idx="minor">
            <a:schemeClr val="lt1"/>
          </a:fontRef>
        </dgm:style>
      </dgm:prSet>
      <dgm:sp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dgm:spPr>
      <dgm:t>
        <a:bodyPr/>
        <a:lstStyle/>
        <a:p>
          <a:r>
            <a:rPr lang="en-IN" dirty="0"/>
            <a:t>Conclusion</a:t>
          </a:r>
        </a:p>
      </dgm:t>
    </dgm:pt>
    <dgm:pt modelId="{C2A016F2-09D8-4A72-B805-288262052A46}" type="parTrans" cxnId="{3AE3AE93-0AC5-4A88-ABD4-8B680A675FC0}">
      <dgm:prSet/>
      <dgm:spPr/>
      <dgm:t>
        <a:bodyPr/>
        <a:lstStyle/>
        <a:p>
          <a:endParaRPr lang="en-IN"/>
        </a:p>
      </dgm:t>
    </dgm:pt>
    <dgm:pt modelId="{5DF40407-8B2E-4DEC-A7A5-9F6355BCEB43}" type="sibTrans" cxnId="{3AE3AE93-0AC5-4A88-ABD4-8B680A675FC0}">
      <dgm:prSet/>
      <dgm:spPr/>
      <dgm:t>
        <a:bodyPr/>
        <a:lstStyle/>
        <a:p>
          <a:endParaRPr lang="en-IN"/>
        </a:p>
      </dgm:t>
    </dgm:pt>
    <dgm:pt modelId="{9C5D88BD-47A4-4159-AF24-9213A28DFCD9}" type="pres">
      <dgm:prSet presAssocID="{2BEB154C-96E0-4FFF-A50E-A73633EABAB8}" presName="diagram" presStyleCnt="0">
        <dgm:presLayoutVars>
          <dgm:chPref val="1"/>
          <dgm:dir/>
          <dgm:animOne val="branch"/>
          <dgm:animLvl val="lvl"/>
          <dgm:resizeHandles/>
        </dgm:presLayoutVars>
      </dgm:prSet>
      <dgm:spPr/>
    </dgm:pt>
    <dgm:pt modelId="{633552BC-FBC6-43F0-AA19-A6F905016403}" type="pres">
      <dgm:prSet presAssocID="{D40B10E6-FEEA-4DD8-92C2-76CF2B674E2D}" presName="root" presStyleCnt="0"/>
      <dgm:spPr/>
    </dgm:pt>
    <dgm:pt modelId="{A36B7493-D7DA-4B55-AD84-F1F11776D6D2}" type="pres">
      <dgm:prSet presAssocID="{D40B10E6-FEEA-4DD8-92C2-76CF2B674E2D}" presName="rootComposite" presStyleCnt="0"/>
      <dgm:spPr/>
    </dgm:pt>
    <dgm:pt modelId="{9B875B55-CD92-425E-9F7D-1289236BC843}" type="pres">
      <dgm:prSet presAssocID="{D40B10E6-FEEA-4DD8-92C2-76CF2B674E2D}" presName="rootText" presStyleLbl="node1" presStyleIdx="0" presStyleCnt="2" custLinFactNeighborX="1998" custLinFactNeighborY="-43"/>
      <dgm:spPr/>
    </dgm:pt>
    <dgm:pt modelId="{3F819C9E-F8F6-4217-BFF3-0AC71C20C184}" type="pres">
      <dgm:prSet presAssocID="{D40B10E6-FEEA-4DD8-92C2-76CF2B674E2D}" presName="rootConnector" presStyleLbl="node1" presStyleIdx="0" presStyleCnt="2"/>
      <dgm:spPr/>
    </dgm:pt>
    <dgm:pt modelId="{EB68CDC4-3AFA-4804-846F-638A522DB5B4}" type="pres">
      <dgm:prSet presAssocID="{D40B10E6-FEEA-4DD8-92C2-76CF2B674E2D}" presName="childShape" presStyleCnt="0"/>
      <dgm:spPr/>
    </dgm:pt>
    <dgm:pt modelId="{32E9F6B9-8EFC-406E-9F06-6C3AF5552A2E}" type="pres">
      <dgm:prSet presAssocID="{636201BF-E7B7-4732-831B-EE94A3193E1E}" presName="Name13" presStyleLbl="parChTrans1D2" presStyleIdx="0" presStyleCnt="4"/>
      <dgm:spPr/>
    </dgm:pt>
    <dgm:pt modelId="{88BBDF4A-1EB6-4CA1-877C-AC86B0CFD94F}" type="pres">
      <dgm:prSet presAssocID="{0BCAA43C-4065-425D-BBA6-798B6EB8D909}" presName="childText" presStyleLbl="bgAcc1" presStyleIdx="0" presStyleCnt="4" custLinFactNeighborY="0">
        <dgm:presLayoutVars>
          <dgm:bulletEnabled val="1"/>
        </dgm:presLayoutVars>
      </dgm:prSet>
      <dgm:spPr/>
    </dgm:pt>
    <dgm:pt modelId="{DC5A8F15-5380-46E0-AE35-E1D2F98FE425}" type="pres">
      <dgm:prSet presAssocID="{9ABE335B-40C8-4B6F-BED0-118FABC6C1F3}" presName="Name13" presStyleLbl="parChTrans1D2" presStyleIdx="1" presStyleCnt="4"/>
      <dgm:spPr/>
    </dgm:pt>
    <dgm:pt modelId="{7A53197C-333C-446C-ACDC-F19B07BAC537}" type="pres">
      <dgm:prSet presAssocID="{9409F125-9376-4679-BAE6-59615BFB4B70}" presName="childText" presStyleLbl="bgAcc1" presStyleIdx="1" presStyleCnt="4">
        <dgm:presLayoutVars>
          <dgm:bulletEnabled val="1"/>
        </dgm:presLayoutVars>
      </dgm:prSet>
      <dgm:spPr/>
    </dgm:pt>
    <dgm:pt modelId="{9308E86F-71B1-4515-9407-1CC5220A150D}" type="pres">
      <dgm:prSet presAssocID="{EB394CEC-5021-4590-A205-8A9F12D53632}" presName="root" presStyleCnt="0"/>
      <dgm:spPr/>
    </dgm:pt>
    <dgm:pt modelId="{30684377-20F5-4D37-9F81-734273FCB3EC}" type="pres">
      <dgm:prSet presAssocID="{EB394CEC-5021-4590-A205-8A9F12D53632}" presName="rootComposite" presStyleCnt="0"/>
      <dgm:spPr/>
    </dgm:pt>
    <dgm:pt modelId="{4FB24192-B277-4C26-8E96-FDB380BD2A46}" type="pres">
      <dgm:prSet presAssocID="{EB394CEC-5021-4590-A205-8A9F12D53632}" presName="rootText" presStyleLbl="node1" presStyleIdx="1" presStyleCnt="2" custLinFactNeighborX="-328" custLinFactNeighborY="2626"/>
      <dgm:spPr/>
    </dgm:pt>
    <dgm:pt modelId="{95E659F0-EFDB-45E6-8390-2EBF4A0945FE}" type="pres">
      <dgm:prSet presAssocID="{EB394CEC-5021-4590-A205-8A9F12D53632}" presName="rootConnector" presStyleLbl="node1" presStyleIdx="1" presStyleCnt="2"/>
      <dgm:spPr/>
    </dgm:pt>
    <dgm:pt modelId="{8BB17D08-434E-4592-A367-5F4B78E0FED1}" type="pres">
      <dgm:prSet presAssocID="{EB394CEC-5021-4590-A205-8A9F12D53632}" presName="childShape" presStyleCnt="0"/>
      <dgm:spPr/>
    </dgm:pt>
    <dgm:pt modelId="{A08C64BB-299A-4A1B-916D-7F88CBB7BF67}" type="pres">
      <dgm:prSet presAssocID="{0D1B102E-0C32-474B-9FB4-4FA7F2E0A99D}" presName="Name13" presStyleLbl="parChTrans1D2" presStyleIdx="2" presStyleCnt="4"/>
      <dgm:spPr/>
    </dgm:pt>
    <dgm:pt modelId="{8ACF0B45-04E7-4A79-BAC0-6654DC015A2E}" type="pres">
      <dgm:prSet presAssocID="{B07C070B-8E1B-491C-85F8-8C0579FE12CB}" presName="childText" presStyleLbl="bgAcc1" presStyleIdx="2" presStyleCnt="4">
        <dgm:presLayoutVars>
          <dgm:bulletEnabled val="1"/>
        </dgm:presLayoutVars>
      </dgm:prSet>
      <dgm:spPr/>
    </dgm:pt>
    <dgm:pt modelId="{FECDD5D2-CD17-41A2-B010-4ECACC8DE8A3}" type="pres">
      <dgm:prSet presAssocID="{C2A016F2-09D8-4A72-B805-288262052A46}" presName="Name13" presStyleLbl="parChTrans1D2" presStyleIdx="3" presStyleCnt="4"/>
      <dgm:spPr/>
    </dgm:pt>
    <dgm:pt modelId="{6084EC90-44C8-4ABC-A6B4-6F7F03912D4A}" type="pres">
      <dgm:prSet presAssocID="{9B430315-AAA4-435B-932A-F8304C4F09B6}" presName="childText" presStyleLbl="bgAcc1" presStyleIdx="3" presStyleCnt="4">
        <dgm:presLayoutVars>
          <dgm:bulletEnabled val="1"/>
        </dgm:presLayoutVars>
      </dgm:prSet>
      <dgm:spPr/>
    </dgm:pt>
  </dgm:ptLst>
  <dgm:cxnLst>
    <dgm:cxn modelId="{7B05A520-6B0F-4F4A-B7BB-E3C599FC5697}" type="presOf" srcId="{D40B10E6-FEEA-4DD8-92C2-76CF2B674E2D}" destId="{9B875B55-CD92-425E-9F7D-1289236BC843}" srcOrd="0" destOrd="0" presId="urn:microsoft.com/office/officeart/2005/8/layout/hierarchy3"/>
    <dgm:cxn modelId="{A0002F2B-CE65-4889-BDE9-FAB24CBEF78C}" srcId="{D40B10E6-FEEA-4DD8-92C2-76CF2B674E2D}" destId="{9409F125-9376-4679-BAE6-59615BFB4B70}" srcOrd="1" destOrd="0" parTransId="{9ABE335B-40C8-4B6F-BED0-118FABC6C1F3}" sibTransId="{9111D64D-B732-4952-8182-7B4471A47880}"/>
    <dgm:cxn modelId="{B0AEA23C-757E-4167-9BEB-C6818C2C7A50}" type="presOf" srcId="{0BCAA43C-4065-425D-BBA6-798B6EB8D909}" destId="{88BBDF4A-1EB6-4CA1-877C-AC86B0CFD94F}" srcOrd="0" destOrd="0" presId="urn:microsoft.com/office/officeart/2005/8/layout/hierarchy3"/>
    <dgm:cxn modelId="{624C2F3D-F93C-4451-AE46-2D8B4B4D8E38}" type="presOf" srcId="{9409F125-9376-4679-BAE6-59615BFB4B70}" destId="{7A53197C-333C-446C-ACDC-F19B07BAC537}" srcOrd="0" destOrd="0" presId="urn:microsoft.com/office/officeart/2005/8/layout/hierarchy3"/>
    <dgm:cxn modelId="{91F5F942-082B-4153-B574-F20C6E46112B}" srcId="{2BEB154C-96E0-4FFF-A50E-A73633EABAB8}" destId="{EB394CEC-5021-4590-A205-8A9F12D53632}" srcOrd="1" destOrd="0" parTransId="{15A99B98-3111-4E71-BB0D-68CCDE7AD1EF}" sibTransId="{E17E6166-E683-47F0-9E60-0C57DF9CC811}"/>
    <dgm:cxn modelId="{996EE24F-48D9-4C33-AB52-75CAC8B8A397}" srcId="{EB394CEC-5021-4590-A205-8A9F12D53632}" destId="{B07C070B-8E1B-491C-85F8-8C0579FE12CB}" srcOrd="0" destOrd="0" parTransId="{0D1B102E-0C32-474B-9FB4-4FA7F2E0A99D}" sibTransId="{41CD6DFB-E5DA-4E94-8A56-D2D2783F6176}"/>
    <dgm:cxn modelId="{A35C2E57-C123-4484-92C1-CB884D6B6BB2}" type="presOf" srcId="{2BEB154C-96E0-4FFF-A50E-A73633EABAB8}" destId="{9C5D88BD-47A4-4159-AF24-9213A28DFCD9}" srcOrd="0" destOrd="0" presId="urn:microsoft.com/office/officeart/2005/8/layout/hierarchy3"/>
    <dgm:cxn modelId="{6F6BDD77-D8D4-4A37-9A75-C09525E5C30A}" type="presOf" srcId="{0D1B102E-0C32-474B-9FB4-4FA7F2E0A99D}" destId="{A08C64BB-299A-4A1B-916D-7F88CBB7BF67}" srcOrd="0" destOrd="0" presId="urn:microsoft.com/office/officeart/2005/8/layout/hierarchy3"/>
    <dgm:cxn modelId="{4E2AE77D-32A5-418E-8F93-F45E011DDA91}" type="presOf" srcId="{C2A016F2-09D8-4A72-B805-288262052A46}" destId="{FECDD5D2-CD17-41A2-B010-4ECACC8DE8A3}" srcOrd="0" destOrd="0" presId="urn:microsoft.com/office/officeart/2005/8/layout/hierarchy3"/>
    <dgm:cxn modelId="{3AE3AE93-0AC5-4A88-ABD4-8B680A675FC0}" srcId="{EB394CEC-5021-4590-A205-8A9F12D53632}" destId="{9B430315-AAA4-435B-932A-F8304C4F09B6}" srcOrd="1" destOrd="0" parTransId="{C2A016F2-09D8-4A72-B805-288262052A46}" sibTransId="{5DF40407-8B2E-4DEC-A7A5-9F6355BCEB43}"/>
    <dgm:cxn modelId="{7657C593-E2BD-42AB-8B0D-53805E7D0FD4}" type="presOf" srcId="{EB394CEC-5021-4590-A205-8A9F12D53632}" destId="{95E659F0-EFDB-45E6-8390-2EBF4A0945FE}" srcOrd="1" destOrd="0" presId="urn:microsoft.com/office/officeart/2005/8/layout/hierarchy3"/>
    <dgm:cxn modelId="{2425CC95-4648-4196-9A63-0C920B273EB1}" type="presOf" srcId="{D40B10E6-FEEA-4DD8-92C2-76CF2B674E2D}" destId="{3F819C9E-F8F6-4217-BFF3-0AC71C20C184}" srcOrd="1" destOrd="0" presId="urn:microsoft.com/office/officeart/2005/8/layout/hierarchy3"/>
    <dgm:cxn modelId="{AA004796-B2B8-4273-99FA-F5DAD4D1E99E}" type="presOf" srcId="{9B430315-AAA4-435B-932A-F8304C4F09B6}" destId="{6084EC90-44C8-4ABC-A6B4-6F7F03912D4A}" srcOrd="0" destOrd="0" presId="urn:microsoft.com/office/officeart/2005/8/layout/hierarchy3"/>
    <dgm:cxn modelId="{027CB6A1-20E4-43C0-AA81-E8735AD232A7}" srcId="{D40B10E6-FEEA-4DD8-92C2-76CF2B674E2D}" destId="{0BCAA43C-4065-425D-BBA6-798B6EB8D909}" srcOrd="0" destOrd="0" parTransId="{636201BF-E7B7-4732-831B-EE94A3193E1E}" sibTransId="{DA1970FB-F417-43A3-8F1B-1296C3649320}"/>
    <dgm:cxn modelId="{54757BA3-7818-421D-9293-2AB6C27EC821}" type="presOf" srcId="{636201BF-E7B7-4732-831B-EE94A3193E1E}" destId="{32E9F6B9-8EFC-406E-9F06-6C3AF5552A2E}" srcOrd="0" destOrd="0" presId="urn:microsoft.com/office/officeart/2005/8/layout/hierarchy3"/>
    <dgm:cxn modelId="{7EDB0CAB-378A-4F49-BEA8-F6CAFD7D848F}" type="presOf" srcId="{EB394CEC-5021-4590-A205-8A9F12D53632}" destId="{4FB24192-B277-4C26-8E96-FDB380BD2A46}" srcOrd="0" destOrd="0" presId="urn:microsoft.com/office/officeart/2005/8/layout/hierarchy3"/>
    <dgm:cxn modelId="{EFB6CDAF-22A5-404A-A2DB-50C334B4AB0F}" type="presOf" srcId="{B07C070B-8E1B-491C-85F8-8C0579FE12CB}" destId="{8ACF0B45-04E7-4A79-BAC0-6654DC015A2E}" srcOrd="0" destOrd="0" presId="urn:microsoft.com/office/officeart/2005/8/layout/hierarchy3"/>
    <dgm:cxn modelId="{AF497AB7-CCD4-4F13-875E-C18538531BC0}" srcId="{2BEB154C-96E0-4FFF-A50E-A73633EABAB8}" destId="{D40B10E6-FEEA-4DD8-92C2-76CF2B674E2D}" srcOrd="0" destOrd="0" parTransId="{20110A09-BA54-4B9F-B324-560D12E9BA5B}" sibTransId="{5107DCB1-0835-4CAF-95B1-415CF8AD6358}"/>
    <dgm:cxn modelId="{31F9D9F4-E9B6-4774-B14C-6B79EEA9DDA9}" type="presOf" srcId="{9ABE335B-40C8-4B6F-BED0-118FABC6C1F3}" destId="{DC5A8F15-5380-46E0-AE35-E1D2F98FE425}" srcOrd="0" destOrd="0" presId="urn:microsoft.com/office/officeart/2005/8/layout/hierarchy3"/>
    <dgm:cxn modelId="{EE38540B-E8EF-4A63-A8B0-8C62C5C2DEA3}" type="presParOf" srcId="{9C5D88BD-47A4-4159-AF24-9213A28DFCD9}" destId="{633552BC-FBC6-43F0-AA19-A6F905016403}" srcOrd="0" destOrd="0" presId="urn:microsoft.com/office/officeart/2005/8/layout/hierarchy3"/>
    <dgm:cxn modelId="{FA320B6B-0A19-4D3D-B0BC-AD252ED81E7B}" type="presParOf" srcId="{633552BC-FBC6-43F0-AA19-A6F905016403}" destId="{A36B7493-D7DA-4B55-AD84-F1F11776D6D2}" srcOrd="0" destOrd="0" presId="urn:microsoft.com/office/officeart/2005/8/layout/hierarchy3"/>
    <dgm:cxn modelId="{7596DC4A-BB26-4777-BFDE-F1F81ECA9186}" type="presParOf" srcId="{A36B7493-D7DA-4B55-AD84-F1F11776D6D2}" destId="{9B875B55-CD92-425E-9F7D-1289236BC843}" srcOrd="0" destOrd="0" presId="urn:microsoft.com/office/officeart/2005/8/layout/hierarchy3"/>
    <dgm:cxn modelId="{DED5F53B-3688-430A-B1E8-505A9B864B46}" type="presParOf" srcId="{A36B7493-D7DA-4B55-AD84-F1F11776D6D2}" destId="{3F819C9E-F8F6-4217-BFF3-0AC71C20C184}" srcOrd="1" destOrd="0" presId="urn:microsoft.com/office/officeart/2005/8/layout/hierarchy3"/>
    <dgm:cxn modelId="{64E63851-CA48-4619-A121-F45B6B300609}" type="presParOf" srcId="{633552BC-FBC6-43F0-AA19-A6F905016403}" destId="{EB68CDC4-3AFA-4804-846F-638A522DB5B4}" srcOrd="1" destOrd="0" presId="urn:microsoft.com/office/officeart/2005/8/layout/hierarchy3"/>
    <dgm:cxn modelId="{30F99A0E-9FDC-48D7-9D42-6483327E03B2}" type="presParOf" srcId="{EB68CDC4-3AFA-4804-846F-638A522DB5B4}" destId="{32E9F6B9-8EFC-406E-9F06-6C3AF5552A2E}" srcOrd="0" destOrd="0" presId="urn:microsoft.com/office/officeart/2005/8/layout/hierarchy3"/>
    <dgm:cxn modelId="{0D290EF0-9F50-4A6B-87E4-823B97156182}" type="presParOf" srcId="{EB68CDC4-3AFA-4804-846F-638A522DB5B4}" destId="{88BBDF4A-1EB6-4CA1-877C-AC86B0CFD94F}" srcOrd="1" destOrd="0" presId="urn:microsoft.com/office/officeart/2005/8/layout/hierarchy3"/>
    <dgm:cxn modelId="{67E5A321-3259-4FA1-BA1F-5E9AF22A9634}" type="presParOf" srcId="{EB68CDC4-3AFA-4804-846F-638A522DB5B4}" destId="{DC5A8F15-5380-46E0-AE35-E1D2F98FE425}" srcOrd="2" destOrd="0" presId="urn:microsoft.com/office/officeart/2005/8/layout/hierarchy3"/>
    <dgm:cxn modelId="{EC0E1654-C2E2-40EC-BDF9-689892BA2BEE}" type="presParOf" srcId="{EB68CDC4-3AFA-4804-846F-638A522DB5B4}" destId="{7A53197C-333C-446C-ACDC-F19B07BAC537}" srcOrd="3" destOrd="0" presId="urn:microsoft.com/office/officeart/2005/8/layout/hierarchy3"/>
    <dgm:cxn modelId="{50E1BA50-34E0-466C-8141-7EA90A7BB09F}" type="presParOf" srcId="{9C5D88BD-47A4-4159-AF24-9213A28DFCD9}" destId="{9308E86F-71B1-4515-9407-1CC5220A150D}" srcOrd="1" destOrd="0" presId="urn:microsoft.com/office/officeart/2005/8/layout/hierarchy3"/>
    <dgm:cxn modelId="{34963187-307E-467F-91C7-22D8C84989DA}" type="presParOf" srcId="{9308E86F-71B1-4515-9407-1CC5220A150D}" destId="{30684377-20F5-4D37-9F81-734273FCB3EC}" srcOrd="0" destOrd="0" presId="urn:microsoft.com/office/officeart/2005/8/layout/hierarchy3"/>
    <dgm:cxn modelId="{87BDB3DA-6FB5-403B-9C1D-1E4B7A00A7E1}" type="presParOf" srcId="{30684377-20F5-4D37-9F81-734273FCB3EC}" destId="{4FB24192-B277-4C26-8E96-FDB380BD2A46}" srcOrd="0" destOrd="0" presId="urn:microsoft.com/office/officeart/2005/8/layout/hierarchy3"/>
    <dgm:cxn modelId="{A08F5DBE-B213-4CBA-A691-710B059BFECC}" type="presParOf" srcId="{30684377-20F5-4D37-9F81-734273FCB3EC}" destId="{95E659F0-EFDB-45E6-8390-2EBF4A0945FE}" srcOrd="1" destOrd="0" presId="urn:microsoft.com/office/officeart/2005/8/layout/hierarchy3"/>
    <dgm:cxn modelId="{0D72D4C4-9914-4C0C-B013-8635ED04C3C1}" type="presParOf" srcId="{9308E86F-71B1-4515-9407-1CC5220A150D}" destId="{8BB17D08-434E-4592-A367-5F4B78E0FED1}" srcOrd="1" destOrd="0" presId="urn:microsoft.com/office/officeart/2005/8/layout/hierarchy3"/>
    <dgm:cxn modelId="{0BBF1E4D-96FA-4D48-AABE-C49244505B93}" type="presParOf" srcId="{8BB17D08-434E-4592-A367-5F4B78E0FED1}" destId="{A08C64BB-299A-4A1B-916D-7F88CBB7BF67}" srcOrd="0" destOrd="0" presId="urn:microsoft.com/office/officeart/2005/8/layout/hierarchy3"/>
    <dgm:cxn modelId="{9435E980-4E0A-483A-A396-09C9B13433C0}" type="presParOf" srcId="{8BB17D08-434E-4592-A367-5F4B78E0FED1}" destId="{8ACF0B45-04E7-4A79-BAC0-6654DC015A2E}" srcOrd="1" destOrd="0" presId="urn:microsoft.com/office/officeart/2005/8/layout/hierarchy3"/>
    <dgm:cxn modelId="{862E7403-DC44-402C-922F-CDFDB00EA4A4}" type="presParOf" srcId="{8BB17D08-434E-4592-A367-5F4B78E0FED1}" destId="{FECDD5D2-CD17-41A2-B010-4ECACC8DE8A3}" srcOrd="2" destOrd="0" presId="urn:microsoft.com/office/officeart/2005/8/layout/hierarchy3"/>
    <dgm:cxn modelId="{C29B0C05-FEBF-4647-B388-F502D9DF19E2}" type="presParOf" srcId="{8BB17D08-434E-4592-A367-5F4B78E0FED1}" destId="{6084EC90-44C8-4ABC-A6B4-6F7F03912D4A}"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875B55-CD92-425E-9F7D-1289236BC843}">
      <dsp:nvSpPr>
        <dsp:cNvPr id="0" name=""/>
        <dsp:cNvSpPr/>
      </dsp:nvSpPr>
      <dsp:spPr>
        <a:xfrm>
          <a:off x="643272" y="0"/>
          <a:ext cx="3095624" cy="1547812"/>
        </a:xfrm>
        <a:prstGeom prst="roundRect">
          <a:avLst>
            <a:gd name="adj" fmla="val 10000"/>
          </a:avLst>
        </a:prstGeom>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n-IN" sz="3900" kern="1200" dirty="0" err="1"/>
            <a:t>Intoduction</a:t>
          </a:r>
          <a:endParaRPr lang="en-IN" sz="3900" kern="1200" dirty="0"/>
        </a:p>
      </dsp:txBody>
      <dsp:txXfrm>
        <a:off x="688606" y="45334"/>
        <a:ext cx="3004956" cy="1457144"/>
      </dsp:txXfrm>
    </dsp:sp>
    <dsp:sp modelId="{32E9F6B9-8EFC-406E-9F06-6C3AF5552A2E}">
      <dsp:nvSpPr>
        <dsp:cNvPr id="0" name=""/>
        <dsp:cNvSpPr/>
      </dsp:nvSpPr>
      <dsp:spPr>
        <a:xfrm>
          <a:off x="952834" y="1547812"/>
          <a:ext cx="247711" cy="1161521"/>
        </a:xfrm>
        <a:custGeom>
          <a:avLst/>
          <a:gdLst/>
          <a:ahLst/>
          <a:cxnLst/>
          <a:rect l="0" t="0" r="0" b="0"/>
          <a:pathLst>
            <a:path>
              <a:moveTo>
                <a:pt x="0" y="0"/>
              </a:moveTo>
              <a:lnTo>
                <a:pt x="0" y="1161521"/>
              </a:lnTo>
              <a:lnTo>
                <a:pt x="247711" y="116152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8BBDF4A-1EB6-4CA1-877C-AC86B0CFD94F}">
      <dsp:nvSpPr>
        <dsp:cNvPr id="0" name=""/>
        <dsp:cNvSpPr/>
      </dsp:nvSpPr>
      <dsp:spPr>
        <a:xfrm>
          <a:off x="1200546" y="1935427"/>
          <a:ext cx="2476499" cy="1547812"/>
        </a:xfrm>
        <a:prstGeom prst="roundRect">
          <a:avLst>
            <a:gd name="adj" fmla="val 1000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IN" sz="1700" kern="1200" dirty="0"/>
            <a:t>Circuit model</a:t>
          </a:r>
        </a:p>
      </dsp:txBody>
      <dsp:txXfrm>
        <a:off x="1245880" y="1980761"/>
        <a:ext cx="2385831" cy="1457144"/>
      </dsp:txXfrm>
    </dsp:sp>
    <dsp:sp modelId="{DC5A8F15-5380-46E0-AE35-E1D2F98FE425}">
      <dsp:nvSpPr>
        <dsp:cNvPr id="0" name=""/>
        <dsp:cNvSpPr/>
      </dsp:nvSpPr>
      <dsp:spPr>
        <a:xfrm>
          <a:off x="952834" y="1547812"/>
          <a:ext cx="247711" cy="3096286"/>
        </a:xfrm>
        <a:custGeom>
          <a:avLst/>
          <a:gdLst/>
          <a:ahLst/>
          <a:cxnLst/>
          <a:rect l="0" t="0" r="0" b="0"/>
          <a:pathLst>
            <a:path>
              <a:moveTo>
                <a:pt x="0" y="0"/>
              </a:moveTo>
              <a:lnTo>
                <a:pt x="0" y="3096286"/>
              </a:lnTo>
              <a:lnTo>
                <a:pt x="247711" y="309628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53197C-333C-446C-ACDC-F19B07BAC537}">
      <dsp:nvSpPr>
        <dsp:cNvPr id="0" name=""/>
        <dsp:cNvSpPr/>
      </dsp:nvSpPr>
      <dsp:spPr>
        <a:xfrm>
          <a:off x="1200546" y="3870192"/>
          <a:ext cx="2476499" cy="1547812"/>
        </a:xfrm>
        <a:prstGeom prst="roundRect">
          <a:avLst>
            <a:gd name="adj" fmla="val 1000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IN" sz="1700" kern="1200" dirty="0"/>
            <a:t>Advantages/</a:t>
          </a:r>
          <a:r>
            <a:rPr lang="en-IN" sz="1700" kern="1200" dirty="0" err="1"/>
            <a:t>Apllications</a:t>
          </a:r>
          <a:endParaRPr lang="en-IN" sz="1700" kern="1200" dirty="0"/>
        </a:p>
      </dsp:txBody>
      <dsp:txXfrm>
        <a:off x="1245880" y="3915526"/>
        <a:ext cx="2385831" cy="1457144"/>
      </dsp:txXfrm>
    </dsp:sp>
    <dsp:sp modelId="{4FB24192-B277-4C26-8E96-FDB380BD2A46}">
      <dsp:nvSpPr>
        <dsp:cNvPr id="0" name=""/>
        <dsp:cNvSpPr/>
      </dsp:nvSpPr>
      <dsp:spPr>
        <a:xfrm>
          <a:off x="4440799" y="41307"/>
          <a:ext cx="3095624" cy="1547812"/>
        </a:xfrm>
        <a:prstGeom prst="roundRect">
          <a:avLst>
            <a:gd name="adj" fmla="val 1000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n-IN" sz="3900" kern="1200" dirty="0"/>
            <a:t>Components</a:t>
          </a:r>
        </a:p>
      </dsp:txBody>
      <dsp:txXfrm>
        <a:off x="4486133" y="86641"/>
        <a:ext cx="3004956" cy="1457144"/>
      </dsp:txXfrm>
    </dsp:sp>
    <dsp:sp modelId="{A08C64BB-299A-4A1B-916D-7F88CBB7BF67}">
      <dsp:nvSpPr>
        <dsp:cNvPr id="0" name=""/>
        <dsp:cNvSpPr/>
      </dsp:nvSpPr>
      <dsp:spPr>
        <a:xfrm>
          <a:off x="4750361" y="1589119"/>
          <a:ext cx="319716" cy="1120213"/>
        </a:xfrm>
        <a:custGeom>
          <a:avLst/>
          <a:gdLst/>
          <a:ahLst/>
          <a:cxnLst/>
          <a:rect l="0" t="0" r="0" b="0"/>
          <a:pathLst>
            <a:path>
              <a:moveTo>
                <a:pt x="0" y="0"/>
              </a:moveTo>
              <a:lnTo>
                <a:pt x="0" y="1120213"/>
              </a:lnTo>
              <a:lnTo>
                <a:pt x="319716" y="112021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CF0B45-04E7-4A79-BAC0-6654DC015A2E}">
      <dsp:nvSpPr>
        <dsp:cNvPr id="0" name=""/>
        <dsp:cNvSpPr/>
      </dsp:nvSpPr>
      <dsp:spPr>
        <a:xfrm>
          <a:off x="5070078" y="1935427"/>
          <a:ext cx="2476499" cy="1547812"/>
        </a:xfrm>
        <a:prstGeom prst="roundRect">
          <a:avLst>
            <a:gd name="adj" fmla="val 1000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IN" sz="1700" kern="1200" dirty="0"/>
            <a:t>Working model</a:t>
          </a:r>
        </a:p>
      </dsp:txBody>
      <dsp:txXfrm>
        <a:off x="5115412" y="1980761"/>
        <a:ext cx="2385831" cy="1457144"/>
      </dsp:txXfrm>
    </dsp:sp>
    <dsp:sp modelId="{FECDD5D2-CD17-41A2-B010-4ECACC8DE8A3}">
      <dsp:nvSpPr>
        <dsp:cNvPr id="0" name=""/>
        <dsp:cNvSpPr/>
      </dsp:nvSpPr>
      <dsp:spPr>
        <a:xfrm>
          <a:off x="4750361" y="1589119"/>
          <a:ext cx="319716" cy="3054979"/>
        </a:xfrm>
        <a:custGeom>
          <a:avLst/>
          <a:gdLst/>
          <a:ahLst/>
          <a:cxnLst/>
          <a:rect l="0" t="0" r="0" b="0"/>
          <a:pathLst>
            <a:path>
              <a:moveTo>
                <a:pt x="0" y="0"/>
              </a:moveTo>
              <a:lnTo>
                <a:pt x="0" y="3054979"/>
              </a:lnTo>
              <a:lnTo>
                <a:pt x="319716" y="305497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84EC90-44C8-4ABC-A6B4-6F7F03912D4A}">
      <dsp:nvSpPr>
        <dsp:cNvPr id="0" name=""/>
        <dsp:cNvSpPr/>
      </dsp:nvSpPr>
      <dsp:spPr>
        <a:xfrm>
          <a:off x="5070078" y="3870192"/>
          <a:ext cx="2476499" cy="1547812"/>
        </a:xfrm>
        <a:prstGeom prst="roundRect">
          <a:avLst>
            <a:gd name="adj" fmla="val 1000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IN" sz="1700" kern="1200" dirty="0"/>
            <a:t>Conclusion</a:t>
          </a:r>
        </a:p>
      </dsp:txBody>
      <dsp:txXfrm>
        <a:off x="5115412" y="3915526"/>
        <a:ext cx="2385831" cy="145714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D4B72D-1E46-40DF-A49D-7A27BF7742E8}" type="datetimeFigureOut">
              <a:rPr lang="en-IN" smtClean="0"/>
              <a:t>08-11-2021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1EA20B-6821-48C1-8C38-A06EB7CED854}" type="slidenum">
              <a:rPr lang="en-IN" smtClean="0"/>
              <a:t>‹#›</a:t>
            </a:fld>
            <a:endParaRPr lang="en-IN"/>
          </a:p>
        </p:txBody>
      </p:sp>
    </p:spTree>
    <p:extLst>
      <p:ext uri="{BB962C8B-B14F-4D97-AF65-F5344CB8AC3E}">
        <p14:creationId xmlns:p14="http://schemas.microsoft.com/office/powerpoint/2010/main" val="416673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yellow" type="title">
  <p:cSld name="Title yellow">
    <p:bg>
      <p:bgPr>
        <a:solidFill>
          <a:schemeClr val="accent1"/>
        </a:solidFill>
        <a:effectLst/>
      </p:bgPr>
    </p:bg>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2174200" y="2655751"/>
            <a:ext cx="7843600" cy="15464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FFFFFF"/>
              </a:buClr>
              <a:buSzPts val="5800"/>
              <a:buNone/>
              <a:defRPr sz="7733">
                <a:solidFill>
                  <a:srgbClr val="FFFFFF"/>
                </a:solidFill>
              </a:defRPr>
            </a:lvl1pPr>
            <a:lvl2pPr lvl="1" algn="ctr">
              <a:spcBef>
                <a:spcPts val="0"/>
              </a:spcBef>
              <a:spcAft>
                <a:spcPts val="0"/>
              </a:spcAft>
              <a:buClr>
                <a:srgbClr val="FFFFFF"/>
              </a:buClr>
              <a:buSzPts val="5800"/>
              <a:buNone/>
              <a:defRPr sz="7733">
                <a:solidFill>
                  <a:srgbClr val="FFFFFF"/>
                </a:solidFill>
              </a:defRPr>
            </a:lvl2pPr>
            <a:lvl3pPr lvl="2" algn="ctr">
              <a:spcBef>
                <a:spcPts val="0"/>
              </a:spcBef>
              <a:spcAft>
                <a:spcPts val="0"/>
              </a:spcAft>
              <a:buClr>
                <a:srgbClr val="FFFFFF"/>
              </a:buClr>
              <a:buSzPts val="5800"/>
              <a:buNone/>
              <a:defRPr sz="7733">
                <a:solidFill>
                  <a:srgbClr val="FFFFFF"/>
                </a:solidFill>
              </a:defRPr>
            </a:lvl3pPr>
            <a:lvl4pPr lvl="3" algn="ctr">
              <a:spcBef>
                <a:spcPts val="0"/>
              </a:spcBef>
              <a:spcAft>
                <a:spcPts val="0"/>
              </a:spcAft>
              <a:buClr>
                <a:srgbClr val="FFFFFF"/>
              </a:buClr>
              <a:buSzPts val="5800"/>
              <a:buNone/>
              <a:defRPr sz="7733">
                <a:solidFill>
                  <a:srgbClr val="FFFFFF"/>
                </a:solidFill>
              </a:defRPr>
            </a:lvl4pPr>
            <a:lvl5pPr lvl="4" algn="ctr">
              <a:spcBef>
                <a:spcPts val="0"/>
              </a:spcBef>
              <a:spcAft>
                <a:spcPts val="0"/>
              </a:spcAft>
              <a:buClr>
                <a:srgbClr val="FFFFFF"/>
              </a:buClr>
              <a:buSzPts val="5800"/>
              <a:buNone/>
              <a:defRPr sz="7733">
                <a:solidFill>
                  <a:srgbClr val="FFFFFF"/>
                </a:solidFill>
              </a:defRPr>
            </a:lvl5pPr>
            <a:lvl6pPr lvl="5" algn="ctr">
              <a:spcBef>
                <a:spcPts val="0"/>
              </a:spcBef>
              <a:spcAft>
                <a:spcPts val="0"/>
              </a:spcAft>
              <a:buClr>
                <a:srgbClr val="FFFFFF"/>
              </a:buClr>
              <a:buSzPts val="5800"/>
              <a:buNone/>
              <a:defRPr sz="7733">
                <a:solidFill>
                  <a:srgbClr val="FFFFFF"/>
                </a:solidFill>
              </a:defRPr>
            </a:lvl6pPr>
            <a:lvl7pPr lvl="6" algn="ctr">
              <a:spcBef>
                <a:spcPts val="0"/>
              </a:spcBef>
              <a:spcAft>
                <a:spcPts val="0"/>
              </a:spcAft>
              <a:buClr>
                <a:srgbClr val="FFFFFF"/>
              </a:buClr>
              <a:buSzPts val="5800"/>
              <a:buNone/>
              <a:defRPr sz="7733">
                <a:solidFill>
                  <a:srgbClr val="FFFFFF"/>
                </a:solidFill>
              </a:defRPr>
            </a:lvl7pPr>
            <a:lvl8pPr lvl="7" algn="ctr">
              <a:spcBef>
                <a:spcPts val="0"/>
              </a:spcBef>
              <a:spcAft>
                <a:spcPts val="0"/>
              </a:spcAft>
              <a:buClr>
                <a:srgbClr val="FFFFFF"/>
              </a:buClr>
              <a:buSzPts val="5800"/>
              <a:buNone/>
              <a:defRPr sz="7733">
                <a:solidFill>
                  <a:srgbClr val="FFFFFF"/>
                </a:solidFill>
              </a:defRPr>
            </a:lvl8pPr>
            <a:lvl9pPr lvl="8" algn="ctr">
              <a:spcBef>
                <a:spcPts val="0"/>
              </a:spcBef>
              <a:spcAft>
                <a:spcPts val="0"/>
              </a:spcAft>
              <a:buClr>
                <a:srgbClr val="FFFFFF"/>
              </a:buClr>
              <a:buSzPts val="5800"/>
              <a:buNone/>
              <a:defRPr sz="7733">
                <a:solidFill>
                  <a:srgbClr val="FFFFFF"/>
                </a:solidFill>
              </a:defRPr>
            </a:lvl9pPr>
          </a:lstStyle>
          <a:p>
            <a:r>
              <a:rPr lang="en-US"/>
              <a:t>Click to edit Master title style</a:t>
            </a:r>
            <a:endParaRPr/>
          </a:p>
        </p:txBody>
      </p:sp>
      <p:sp>
        <p:nvSpPr>
          <p:cNvPr id="12" name="Google Shape;12;p2"/>
          <p:cNvSpPr txBox="1">
            <a:spLocks noGrp="1"/>
          </p:cNvSpPr>
          <p:nvPr>
            <p:ph type="sldNum" idx="12"/>
          </p:nvPr>
        </p:nvSpPr>
        <p:spPr>
          <a:xfrm>
            <a:off x="5797435" y="6302335"/>
            <a:ext cx="731600" cy="3988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38291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02568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dirty="0"/>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17714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2200600" y="2033309"/>
            <a:ext cx="7790800" cy="154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4600"/>
              <a:buNone/>
              <a:defRPr sz="6133">
                <a:solidFill>
                  <a:schemeClr val="dk1"/>
                </a:solidFill>
              </a:defRPr>
            </a:lvl1pPr>
            <a:lvl2pPr lvl="1" algn="ctr" rtl="0">
              <a:spcBef>
                <a:spcPts val="0"/>
              </a:spcBef>
              <a:spcAft>
                <a:spcPts val="0"/>
              </a:spcAft>
              <a:buClr>
                <a:schemeClr val="dk1"/>
              </a:buClr>
              <a:buSzPts val="4600"/>
              <a:buNone/>
              <a:defRPr sz="6133">
                <a:solidFill>
                  <a:schemeClr val="dk1"/>
                </a:solidFill>
              </a:defRPr>
            </a:lvl2pPr>
            <a:lvl3pPr lvl="2" algn="ctr" rtl="0">
              <a:spcBef>
                <a:spcPts val="0"/>
              </a:spcBef>
              <a:spcAft>
                <a:spcPts val="0"/>
              </a:spcAft>
              <a:buClr>
                <a:schemeClr val="dk1"/>
              </a:buClr>
              <a:buSzPts val="4600"/>
              <a:buNone/>
              <a:defRPr sz="6133">
                <a:solidFill>
                  <a:schemeClr val="dk1"/>
                </a:solidFill>
              </a:defRPr>
            </a:lvl3pPr>
            <a:lvl4pPr lvl="3" algn="ctr" rtl="0">
              <a:spcBef>
                <a:spcPts val="0"/>
              </a:spcBef>
              <a:spcAft>
                <a:spcPts val="0"/>
              </a:spcAft>
              <a:buClr>
                <a:schemeClr val="dk1"/>
              </a:buClr>
              <a:buSzPts val="4600"/>
              <a:buNone/>
              <a:defRPr sz="6133">
                <a:solidFill>
                  <a:schemeClr val="dk1"/>
                </a:solidFill>
              </a:defRPr>
            </a:lvl4pPr>
            <a:lvl5pPr lvl="4" algn="ctr" rtl="0">
              <a:spcBef>
                <a:spcPts val="0"/>
              </a:spcBef>
              <a:spcAft>
                <a:spcPts val="0"/>
              </a:spcAft>
              <a:buClr>
                <a:schemeClr val="dk1"/>
              </a:buClr>
              <a:buSzPts val="4600"/>
              <a:buNone/>
              <a:defRPr sz="6133">
                <a:solidFill>
                  <a:schemeClr val="dk1"/>
                </a:solidFill>
              </a:defRPr>
            </a:lvl5pPr>
            <a:lvl6pPr lvl="5" algn="ctr" rtl="0">
              <a:spcBef>
                <a:spcPts val="0"/>
              </a:spcBef>
              <a:spcAft>
                <a:spcPts val="0"/>
              </a:spcAft>
              <a:buClr>
                <a:schemeClr val="dk1"/>
              </a:buClr>
              <a:buSzPts val="4600"/>
              <a:buNone/>
              <a:defRPr sz="6133">
                <a:solidFill>
                  <a:schemeClr val="dk1"/>
                </a:solidFill>
              </a:defRPr>
            </a:lvl6pPr>
            <a:lvl7pPr lvl="6" algn="ctr" rtl="0">
              <a:spcBef>
                <a:spcPts val="0"/>
              </a:spcBef>
              <a:spcAft>
                <a:spcPts val="0"/>
              </a:spcAft>
              <a:buClr>
                <a:schemeClr val="dk1"/>
              </a:buClr>
              <a:buSzPts val="4600"/>
              <a:buNone/>
              <a:defRPr sz="6133">
                <a:solidFill>
                  <a:schemeClr val="dk1"/>
                </a:solidFill>
              </a:defRPr>
            </a:lvl7pPr>
            <a:lvl8pPr lvl="7" algn="ctr" rtl="0">
              <a:spcBef>
                <a:spcPts val="0"/>
              </a:spcBef>
              <a:spcAft>
                <a:spcPts val="0"/>
              </a:spcAft>
              <a:buClr>
                <a:schemeClr val="dk1"/>
              </a:buClr>
              <a:buSzPts val="4600"/>
              <a:buNone/>
              <a:defRPr sz="6133">
                <a:solidFill>
                  <a:schemeClr val="dk1"/>
                </a:solidFill>
              </a:defRPr>
            </a:lvl8pPr>
            <a:lvl9pPr lvl="8" algn="ctr" rtl="0">
              <a:spcBef>
                <a:spcPts val="0"/>
              </a:spcBef>
              <a:spcAft>
                <a:spcPts val="0"/>
              </a:spcAft>
              <a:buClr>
                <a:schemeClr val="dk1"/>
              </a:buClr>
              <a:buSzPts val="4600"/>
              <a:buNone/>
              <a:defRPr sz="6133">
                <a:solidFill>
                  <a:schemeClr val="dk1"/>
                </a:solidFill>
              </a:defRPr>
            </a:lvl9pPr>
          </a:lstStyle>
          <a:p>
            <a:r>
              <a:rPr lang="en-US"/>
              <a:t>Click to edit Master title style</a:t>
            </a:r>
            <a:endParaRPr/>
          </a:p>
        </p:txBody>
      </p:sp>
      <p:sp>
        <p:nvSpPr>
          <p:cNvPr id="15" name="Google Shape;15;p3"/>
          <p:cNvSpPr txBox="1">
            <a:spLocks noGrp="1"/>
          </p:cNvSpPr>
          <p:nvPr>
            <p:ph type="subTitle" idx="1"/>
          </p:nvPr>
        </p:nvSpPr>
        <p:spPr>
          <a:xfrm>
            <a:off x="2200600" y="3505725"/>
            <a:ext cx="7790800" cy="1046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1800"/>
              <a:buNone/>
              <a:defRPr sz="2400">
                <a:solidFill>
                  <a:schemeClr val="dk2"/>
                </a:solidFill>
              </a:defRPr>
            </a:lvl1pPr>
            <a:lvl2pPr lvl="1" algn="ctr" rtl="0">
              <a:spcBef>
                <a:spcPts val="0"/>
              </a:spcBef>
              <a:spcAft>
                <a:spcPts val="0"/>
              </a:spcAft>
              <a:buClr>
                <a:schemeClr val="dk2"/>
              </a:buClr>
              <a:buSzPts val="1800"/>
              <a:buNone/>
              <a:defRPr sz="2400">
                <a:solidFill>
                  <a:schemeClr val="dk2"/>
                </a:solidFill>
              </a:defRPr>
            </a:lvl2pPr>
            <a:lvl3pPr lvl="2" algn="ctr" rtl="0">
              <a:spcBef>
                <a:spcPts val="0"/>
              </a:spcBef>
              <a:spcAft>
                <a:spcPts val="0"/>
              </a:spcAft>
              <a:buClr>
                <a:schemeClr val="dk2"/>
              </a:buClr>
              <a:buSzPts val="1800"/>
              <a:buNone/>
              <a:defRPr sz="2400">
                <a:solidFill>
                  <a:schemeClr val="dk2"/>
                </a:solidFill>
              </a:defRPr>
            </a:lvl3pPr>
            <a:lvl4pPr lvl="3" algn="ctr" rtl="0">
              <a:spcBef>
                <a:spcPts val="0"/>
              </a:spcBef>
              <a:spcAft>
                <a:spcPts val="0"/>
              </a:spcAft>
              <a:buClr>
                <a:schemeClr val="dk2"/>
              </a:buClr>
              <a:buSzPts val="1800"/>
              <a:buNone/>
              <a:defRPr sz="2400">
                <a:solidFill>
                  <a:schemeClr val="dk2"/>
                </a:solidFill>
              </a:defRPr>
            </a:lvl4pPr>
            <a:lvl5pPr lvl="4" algn="ctr" rtl="0">
              <a:spcBef>
                <a:spcPts val="0"/>
              </a:spcBef>
              <a:spcAft>
                <a:spcPts val="0"/>
              </a:spcAft>
              <a:buClr>
                <a:schemeClr val="dk2"/>
              </a:buClr>
              <a:buSzPts val="1800"/>
              <a:buNone/>
              <a:defRPr sz="2400">
                <a:solidFill>
                  <a:schemeClr val="dk2"/>
                </a:solidFill>
              </a:defRPr>
            </a:lvl5pPr>
            <a:lvl6pPr lvl="5" algn="ctr" rtl="0">
              <a:spcBef>
                <a:spcPts val="0"/>
              </a:spcBef>
              <a:spcAft>
                <a:spcPts val="0"/>
              </a:spcAft>
              <a:buClr>
                <a:schemeClr val="dk2"/>
              </a:buClr>
              <a:buSzPts val="1800"/>
              <a:buNone/>
              <a:defRPr sz="2400">
                <a:solidFill>
                  <a:schemeClr val="dk2"/>
                </a:solidFill>
              </a:defRPr>
            </a:lvl6pPr>
            <a:lvl7pPr lvl="6" algn="ctr" rtl="0">
              <a:spcBef>
                <a:spcPts val="0"/>
              </a:spcBef>
              <a:spcAft>
                <a:spcPts val="0"/>
              </a:spcAft>
              <a:buClr>
                <a:schemeClr val="dk2"/>
              </a:buClr>
              <a:buSzPts val="1800"/>
              <a:buNone/>
              <a:defRPr sz="2400">
                <a:solidFill>
                  <a:schemeClr val="dk2"/>
                </a:solidFill>
              </a:defRPr>
            </a:lvl7pPr>
            <a:lvl8pPr lvl="7" algn="ctr" rtl="0">
              <a:spcBef>
                <a:spcPts val="0"/>
              </a:spcBef>
              <a:spcAft>
                <a:spcPts val="0"/>
              </a:spcAft>
              <a:buClr>
                <a:schemeClr val="dk2"/>
              </a:buClr>
              <a:buSzPts val="1800"/>
              <a:buNone/>
              <a:defRPr sz="2400">
                <a:solidFill>
                  <a:schemeClr val="dk2"/>
                </a:solidFill>
              </a:defRPr>
            </a:lvl8pPr>
            <a:lvl9pPr lvl="8" algn="ctr" rtl="0">
              <a:spcBef>
                <a:spcPts val="0"/>
              </a:spcBef>
              <a:spcAft>
                <a:spcPts val="0"/>
              </a:spcAft>
              <a:buClr>
                <a:schemeClr val="dk2"/>
              </a:buClr>
              <a:buSzPts val="1800"/>
              <a:buNone/>
              <a:defRPr sz="2400">
                <a:solidFill>
                  <a:schemeClr val="dk2"/>
                </a:solidFill>
              </a:defRPr>
            </a:lvl9pPr>
          </a:lstStyle>
          <a:p>
            <a:r>
              <a:rPr lang="en-US"/>
              <a:t>Click to edit Master subtitle style</a:t>
            </a:r>
            <a:endParaRPr/>
          </a:p>
        </p:txBody>
      </p:sp>
      <p:sp>
        <p:nvSpPr>
          <p:cNvPr id="16" name="Google Shape;16;p3"/>
          <p:cNvSpPr txBox="1">
            <a:spLocks noGrp="1"/>
          </p:cNvSpPr>
          <p:nvPr>
            <p:ph type="sldNum" idx="12"/>
          </p:nvPr>
        </p:nvSpPr>
        <p:spPr>
          <a:xfrm>
            <a:off x="5797435" y="6302335"/>
            <a:ext cx="731600" cy="398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87503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7"/>
        <p:cNvGrpSpPr/>
        <p:nvPr/>
      </p:nvGrpSpPr>
      <p:grpSpPr>
        <a:xfrm>
          <a:off x="0" y="0"/>
          <a:ext cx="0" cy="0"/>
          <a:chOff x="0" y="0"/>
          <a:chExt cx="0" cy="0"/>
        </a:xfrm>
      </p:grpSpPr>
      <p:sp>
        <p:nvSpPr>
          <p:cNvPr id="18" name="Google Shape;18;p4"/>
          <p:cNvSpPr txBox="1">
            <a:spLocks noGrp="1"/>
          </p:cNvSpPr>
          <p:nvPr>
            <p:ph type="body" idx="1"/>
          </p:nvPr>
        </p:nvSpPr>
        <p:spPr>
          <a:xfrm>
            <a:off x="1872800" y="2882400"/>
            <a:ext cx="8446400" cy="1093200"/>
          </a:xfrm>
          <a:prstGeom prst="rect">
            <a:avLst/>
          </a:prstGeom>
        </p:spPr>
        <p:txBody>
          <a:bodyPr spcFirstLastPara="1" wrap="square" lIns="91425" tIns="91425" rIns="91425" bIns="91425" anchor="t" anchorCtr="0">
            <a:noAutofit/>
          </a:bodyPr>
          <a:lstStyle>
            <a:lvl1pPr marL="609585" lvl="0" indent="-558786" algn="ctr" rtl="0">
              <a:spcBef>
                <a:spcPts val="800"/>
              </a:spcBef>
              <a:spcAft>
                <a:spcPts val="0"/>
              </a:spcAft>
              <a:buSzPts val="3000"/>
              <a:buFont typeface="Shadows Into Light"/>
              <a:buChar char="▧"/>
              <a:defRPr sz="4000">
                <a:latin typeface="Shadows Into Light"/>
                <a:ea typeface="Shadows Into Light"/>
                <a:cs typeface="Shadows Into Light"/>
                <a:sym typeface="Shadows Into Light"/>
              </a:defRPr>
            </a:lvl1pPr>
            <a:lvl2pPr marL="1219170" lvl="1" indent="-558786" algn="ctr" rtl="0">
              <a:spcBef>
                <a:spcPts val="0"/>
              </a:spcBef>
              <a:spcAft>
                <a:spcPts val="0"/>
              </a:spcAft>
              <a:buSzPts val="3000"/>
              <a:buFont typeface="Shadows Into Light"/>
              <a:buChar char="○"/>
              <a:defRPr sz="4000">
                <a:latin typeface="Shadows Into Light"/>
                <a:ea typeface="Shadows Into Light"/>
                <a:cs typeface="Shadows Into Light"/>
                <a:sym typeface="Shadows Into Light"/>
              </a:defRPr>
            </a:lvl2pPr>
            <a:lvl3pPr marL="1828754" lvl="2" indent="-558786" algn="ctr" rtl="0">
              <a:spcBef>
                <a:spcPts val="0"/>
              </a:spcBef>
              <a:spcAft>
                <a:spcPts val="0"/>
              </a:spcAft>
              <a:buSzPts val="3000"/>
              <a:buFont typeface="Shadows Into Light"/>
              <a:buChar char="■"/>
              <a:defRPr sz="4000">
                <a:latin typeface="Shadows Into Light"/>
                <a:ea typeface="Shadows Into Light"/>
                <a:cs typeface="Shadows Into Light"/>
                <a:sym typeface="Shadows Into Light"/>
              </a:defRPr>
            </a:lvl3pPr>
            <a:lvl4pPr marL="2438339" lvl="3" indent="-558786" algn="ctr" rtl="0">
              <a:spcBef>
                <a:spcPts val="0"/>
              </a:spcBef>
              <a:spcAft>
                <a:spcPts val="0"/>
              </a:spcAft>
              <a:buSzPts val="3000"/>
              <a:buFont typeface="Shadows Into Light"/>
              <a:buChar char="●"/>
              <a:defRPr sz="4000">
                <a:latin typeface="Shadows Into Light"/>
                <a:ea typeface="Shadows Into Light"/>
                <a:cs typeface="Shadows Into Light"/>
                <a:sym typeface="Shadows Into Light"/>
              </a:defRPr>
            </a:lvl4pPr>
            <a:lvl5pPr marL="3047924" lvl="4" indent="-558786" algn="ctr" rtl="0">
              <a:spcBef>
                <a:spcPts val="0"/>
              </a:spcBef>
              <a:spcAft>
                <a:spcPts val="0"/>
              </a:spcAft>
              <a:buSzPts val="3000"/>
              <a:buFont typeface="Shadows Into Light"/>
              <a:buChar char="○"/>
              <a:defRPr sz="4000">
                <a:latin typeface="Shadows Into Light"/>
                <a:ea typeface="Shadows Into Light"/>
                <a:cs typeface="Shadows Into Light"/>
                <a:sym typeface="Shadows Into Light"/>
              </a:defRPr>
            </a:lvl5pPr>
            <a:lvl6pPr marL="3657509" lvl="5" indent="-558786" algn="ctr" rtl="0">
              <a:spcBef>
                <a:spcPts val="0"/>
              </a:spcBef>
              <a:spcAft>
                <a:spcPts val="0"/>
              </a:spcAft>
              <a:buSzPts val="3000"/>
              <a:buFont typeface="Shadows Into Light"/>
              <a:buChar char="■"/>
              <a:defRPr sz="4000">
                <a:latin typeface="Shadows Into Light"/>
                <a:ea typeface="Shadows Into Light"/>
                <a:cs typeface="Shadows Into Light"/>
                <a:sym typeface="Shadows Into Light"/>
              </a:defRPr>
            </a:lvl6pPr>
            <a:lvl7pPr marL="4267093" lvl="6" indent="-558786" algn="ctr" rtl="0">
              <a:spcBef>
                <a:spcPts val="0"/>
              </a:spcBef>
              <a:spcAft>
                <a:spcPts val="0"/>
              </a:spcAft>
              <a:buSzPts val="3000"/>
              <a:buFont typeface="Shadows Into Light"/>
              <a:buChar char="●"/>
              <a:defRPr sz="4000">
                <a:latin typeface="Shadows Into Light"/>
                <a:ea typeface="Shadows Into Light"/>
                <a:cs typeface="Shadows Into Light"/>
                <a:sym typeface="Shadows Into Light"/>
              </a:defRPr>
            </a:lvl7pPr>
            <a:lvl8pPr marL="4876678" lvl="7" indent="-558786" algn="ctr" rtl="0">
              <a:spcBef>
                <a:spcPts val="0"/>
              </a:spcBef>
              <a:spcAft>
                <a:spcPts val="0"/>
              </a:spcAft>
              <a:buSzPts val="3000"/>
              <a:buFont typeface="Shadows Into Light"/>
              <a:buChar char="○"/>
              <a:defRPr sz="4000">
                <a:latin typeface="Shadows Into Light"/>
                <a:ea typeface="Shadows Into Light"/>
                <a:cs typeface="Shadows Into Light"/>
                <a:sym typeface="Shadows Into Light"/>
              </a:defRPr>
            </a:lvl8pPr>
            <a:lvl9pPr marL="5486263" lvl="8" indent="-558786" algn="ctr">
              <a:spcBef>
                <a:spcPts val="0"/>
              </a:spcBef>
              <a:spcAft>
                <a:spcPts val="0"/>
              </a:spcAft>
              <a:buSzPts val="3000"/>
              <a:buFont typeface="Shadows Into Light"/>
              <a:buChar char="■"/>
              <a:defRPr sz="4000">
                <a:latin typeface="Shadows Into Light"/>
                <a:ea typeface="Shadows Into Light"/>
                <a:cs typeface="Shadows Into Light"/>
                <a:sym typeface="Shadows Into Light"/>
              </a:defRPr>
            </a:lvl9pPr>
          </a:lstStyle>
          <a:p>
            <a:pPr lvl="0"/>
            <a:r>
              <a:rPr lang="en-US"/>
              <a:t>Click to edit Master text styles</a:t>
            </a:r>
          </a:p>
        </p:txBody>
      </p:sp>
      <p:sp>
        <p:nvSpPr>
          <p:cNvPr id="19" name="Google Shape;19;p4"/>
          <p:cNvSpPr txBox="1"/>
          <p:nvPr/>
        </p:nvSpPr>
        <p:spPr>
          <a:xfrm>
            <a:off x="4791200" y="1448225"/>
            <a:ext cx="2609600" cy="871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2800">
                <a:solidFill>
                  <a:schemeClr val="dk2"/>
                </a:solidFill>
                <a:latin typeface="Varela Round"/>
                <a:ea typeface="Varela Round"/>
                <a:cs typeface="Varela Round"/>
                <a:sym typeface="Varela Round"/>
              </a:rPr>
              <a:t>“</a:t>
            </a:r>
            <a:endParaRPr sz="12800">
              <a:solidFill>
                <a:schemeClr val="dk2"/>
              </a:solidFill>
              <a:latin typeface="Varela Round"/>
              <a:ea typeface="Varela Round"/>
              <a:cs typeface="Varela Round"/>
              <a:sym typeface="Varela Round"/>
            </a:endParaRPr>
          </a:p>
        </p:txBody>
      </p:sp>
      <p:sp>
        <p:nvSpPr>
          <p:cNvPr id="20" name="Google Shape;20;p4"/>
          <p:cNvSpPr/>
          <p:nvPr/>
        </p:nvSpPr>
        <p:spPr>
          <a:xfrm>
            <a:off x="5471547" y="1571229"/>
            <a:ext cx="1314780" cy="1159079"/>
          </a:xfrm>
          <a:custGeom>
            <a:avLst/>
            <a:gdLst/>
            <a:ahLst/>
            <a:cxnLst/>
            <a:rect l="l" t="t" r="r" b="b"/>
            <a:pathLst>
              <a:path w="59251" h="52447" extrusionOk="0">
                <a:moveTo>
                  <a:pt x="31417" y="954"/>
                </a:moveTo>
                <a:cubicBezTo>
                  <a:pt x="25372" y="537"/>
                  <a:pt x="17283" y="-1744"/>
                  <a:pt x="13340" y="2856"/>
                </a:cubicBezTo>
                <a:cubicBezTo>
                  <a:pt x="3771" y="14019"/>
                  <a:pt x="374" y="37628"/>
                  <a:pt x="11755" y="46938"/>
                </a:cubicBezTo>
                <a:cubicBezTo>
                  <a:pt x="19208" y="53034"/>
                  <a:pt x="30839" y="53180"/>
                  <a:pt x="40297" y="51378"/>
                </a:cubicBezTo>
                <a:cubicBezTo>
                  <a:pt x="46481" y="50200"/>
                  <a:pt x="49934" y="42779"/>
                  <a:pt x="52665" y="37107"/>
                </a:cubicBezTo>
                <a:cubicBezTo>
                  <a:pt x="55247" y="31745"/>
                  <a:pt x="60979" y="25793"/>
                  <a:pt x="58690" y="20299"/>
                </a:cubicBezTo>
                <a:cubicBezTo>
                  <a:pt x="57279" y="16912"/>
                  <a:pt x="53473" y="15077"/>
                  <a:pt x="50445" y="13005"/>
                </a:cubicBezTo>
                <a:cubicBezTo>
                  <a:pt x="41918" y="7171"/>
                  <a:pt x="31006" y="-916"/>
                  <a:pt x="21269" y="2539"/>
                </a:cubicBezTo>
                <a:cubicBezTo>
                  <a:pt x="13737" y="5212"/>
                  <a:pt x="5208" y="9706"/>
                  <a:pt x="2241" y="17127"/>
                </a:cubicBezTo>
                <a:cubicBezTo>
                  <a:pt x="-1025" y="25295"/>
                  <a:pt x="-738" y="36131"/>
                  <a:pt x="4144" y="43449"/>
                </a:cubicBezTo>
              </a:path>
            </a:pathLst>
          </a:custGeom>
          <a:noFill/>
          <a:ln w="9525" cap="flat" cmpd="sng">
            <a:solidFill>
              <a:schemeClr val="dk2"/>
            </a:solidFill>
            <a:prstDash val="solid"/>
            <a:round/>
            <a:headEnd type="none" w="med" len="med"/>
            <a:tailEnd type="none" w="med" len="med"/>
          </a:ln>
        </p:spPr>
      </p:sp>
      <p:sp>
        <p:nvSpPr>
          <p:cNvPr id="21" name="Google Shape;21;p4"/>
          <p:cNvSpPr/>
          <p:nvPr/>
        </p:nvSpPr>
        <p:spPr>
          <a:xfrm>
            <a:off x="5395234" y="1485133"/>
            <a:ext cx="1401453" cy="1302552"/>
          </a:xfrm>
          <a:custGeom>
            <a:avLst/>
            <a:gdLst/>
            <a:ahLst/>
            <a:cxnLst/>
            <a:rect l="l" t="t" r="r" b="b"/>
            <a:pathLst>
              <a:path w="63157" h="58939" extrusionOk="0">
                <a:moveTo>
                  <a:pt x="20826" y="0"/>
                </a:moveTo>
                <a:cubicBezTo>
                  <a:pt x="13566" y="0"/>
                  <a:pt x="6296" y="7516"/>
                  <a:pt x="4652" y="14588"/>
                </a:cubicBezTo>
                <a:cubicBezTo>
                  <a:pt x="2364" y="24428"/>
                  <a:pt x="5707" y="35897"/>
                  <a:pt x="11629" y="44082"/>
                </a:cubicBezTo>
                <a:cubicBezTo>
                  <a:pt x="17782" y="52587"/>
                  <a:pt x="29173" y="60332"/>
                  <a:pt x="39537" y="58670"/>
                </a:cubicBezTo>
                <a:cubicBezTo>
                  <a:pt x="49203" y="57120"/>
                  <a:pt x="49748" y="56659"/>
                  <a:pt x="57296" y="50424"/>
                </a:cubicBezTo>
                <a:cubicBezTo>
                  <a:pt x="62556" y="46079"/>
                  <a:pt x="64679" y="36600"/>
                  <a:pt x="61736" y="30445"/>
                </a:cubicBezTo>
                <a:cubicBezTo>
                  <a:pt x="58298" y="23257"/>
                  <a:pt x="56273" y="24644"/>
                  <a:pt x="50954" y="18711"/>
                </a:cubicBezTo>
                <a:cubicBezTo>
                  <a:pt x="47260" y="14591"/>
                  <a:pt x="44103" y="9185"/>
                  <a:pt x="38903" y="7294"/>
                </a:cubicBezTo>
                <a:cubicBezTo>
                  <a:pt x="33439" y="5307"/>
                  <a:pt x="26891" y="5218"/>
                  <a:pt x="21460" y="7294"/>
                </a:cubicBezTo>
                <a:cubicBezTo>
                  <a:pt x="9149" y="12001"/>
                  <a:pt x="-3826" y="29029"/>
                  <a:pt x="1164" y="41228"/>
                </a:cubicBezTo>
                <a:cubicBezTo>
                  <a:pt x="8128" y="58254"/>
                  <a:pt x="49341" y="57602"/>
                  <a:pt x="56345" y="40593"/>
                </a:cubicBezTo>
                <a:cubicBezTo>
                  <a:pt x="58882" y="34432"/>
                  <a:pt x="60567" y="26229"/>
                  <a:pt x="56979" y="20614"/>
                </a:cubicBezTo>
                <a:cubicBezTo>
                  <a:pt x="53070" y="14496"/>
                  <a:pt x="47109" y="9628"/>
                  <a:pt x="40806" y="6026"/>
                </a:cubicBezTo>
                <a:cubicBezTo>
                  <a:pt x="32309" y="1170"/>
                  <a:pt x="17818" y="3588"/>
                  <a:pt x="11946" y="11417"/>
                </a:cubicBezTo>
              </a:path>
            </a:pathLst>
          </a:custGeom>
          <a:noFill/>
          <a:ln w="9525" cap="flat" cmpd="sng">
            <a:solidFill>
              <a:schemeClr val="dk2"/>
            </a:solidFill>
            <a:prstDash val="solid"/>
            <a:round/>
            <a:headEnd type="none" w="med" len="med"/>
            <a:tailEnd type="none" w="med" len="med"/>
          </a:ln>
        </p:spPr>
      </p:sp>
      <p:sp>
        <p:nvSpPr>
          <p:cNvPr id="22" name="Google Shape;22;p4"/>
          <p:cNvSpPr txBox="1">
            <a:spLocks noGrp="1"/>
          </p:cNvSpPr>
          <p:nvPr>
            <p:ph type="sldNum" idx="12"/>
          </p:nvPr>
        </p:nvSpPr>
        <p:spPr>
          <a:xfrm>
            <a:off x="5797435" y="6302335"/>
            <a:ext cx="731600" cy="398800"/>
          </a:xfrm>
          <a:prstGeom prst="rect">
            <a:avLst/>
          </a:prstGeom>
        </p:spPr>
        <p:txBody>
          <a:bodyPr spcFirstLastPara="1" wrap="square" lIns="91425" tIns="91425" rIns="91425" bIns="91425" anchor="t" anchorCtr="0">
            <a:noAutofit/>
          </a:bodyPr>
          <a:lstStyle>
            <a:lvl1pPr lvl="0">
              <a:buNone/>
              <a:defRPr>
                <a:latin typeface="Shadows Into Light"/>
                <a:ea typeface="Shadows Into Light"/>
                <a:cs typeface="Shadows Into Light"/>
                <a:sym typeface="Shadows Into Light"/>
              </a:defRPr>
            </a:lvl1pPr>
            <a:lvl2pPr lvl="1">
              <a:buNone/>
              <a:defRPr>
                <a:latin typeface="Shadows Into Light"/>
                <a:ea typeface="Shadows Into Light"/>
                <a:cs typeface="Shadows Into Light"/>
                <a:sym typeface="Shadows Into Light"/>
              </a:defRPr>
            </a:lvl2pPr>
            <a:lvl3pPr lvl="2">
              <a:buNone/>
              <a:defRPr>
                <a:latin typeface="Shadows Into Light"/>
                <a:ea typeface="Shadows Into Light"/>
                <a:cs typeface="Shadows Into Light"/>
                <a:sym typeface="Shadows Into Light"/>
              </a:defRPr>
            </a:lvl3pPr>
            <a:lvl4pPr lvl="3">
              <a:buNone/>
              <a:defRPr>
                <a:latin typeface="Shadows Into Light"/>
                <a:ea typeface="Shadows Into Light"/>
                <a:cs typeface="Shadows Into Light"/>
                <a:sym typeface="Shadows Into Light"/>
              </a:defRPr>
            </a:lvl4pPr>
            <a:lvl5pPr lvl="4">
              <a:buNone/>
              <a:defRPr>
                <a:latin typeface="Shadows Into Light"/>
                <a:ea typeface="Shadows Into Light"/>
                <a:cs typeface="Shadows Into Light"/>
                <a:sym typeface="Shadows Into Light"/>
              </a:defRPr>
            </a:lvl5pPr>
            <a:lvl6pPr lvl="5">
              <a:buNone/>
              <a:defRPr>
                <a:latin typeface="Shadows Into Light"/>
                <a:ea typeface="Shadows Into Light"/>
                <a:cs typeface="Shadows Into Light"/>
                <a:sym typeface="Shadows Into Light"/>
              </a:defRPr>
            </a:lvl6pPr>
            <a:lvl7pPr lvl="6">
              <a:buNone/>
              <a:defRPr>
                <a:latin typeface="Shadows Into Light"/>
                <a:ea typeface="Shadows Into Light"/>
                <a:cs typeface="Shadows Into Light"/>
                <a:sym typeface="Shadows Into Light"/>
              </a:defRPr>
            </a:lvl7pPr>
            <a:lvl8pPr lvl="7">
              <a:buNone/>
              <a:defRPr>
                <a:latin typeface="Shadows Into Light"/>
                <a:ea typeface="Shadows Into Light"/>
                <a:cs typeface="Shadows Into Light"/>
                <a:sym typeface="Shadows Into Light"/>
              </a:defRPr>
            </a:lvl8pPr>
            <a:lvl9pPr lvl="8">
              <a:buNone/>
              <a:defRPr>
                <a:latin typeface="Shadows Into Light"/>
                <a:ea typeface="Shadows Into Light"/>
                <a:cs typeface="Shadows Into Light"/>
                <a:sym typeface="Shadows Into Light"/>
              </a:defRPr>
            </a:lvl9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564434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1370600" y="689775"/>
            <a:ext cx="9450800" cy="910400"/>
          </a:xfrm>
          <a:prstGeom prst="rect">
            <a:avLst/>
          </a:prstGeom>
        </p:spPr>
        <p:txBody>
          <a:bodyPr spcFirstLastPara="1" wrap="square" lIns="91425" tIns="91425" rIns="91425" bIns="91425" anchor="b" anchorCtr="0">
            <a:noAutofit/>
          </a:bodyPr>
          <a:lstStyle>
            <a:lvl1pPr lvl="0">
              <a:spcBef>
                <a:spcPts val="0"/>
              </a:spcBef>
              <a:spcAft>
                <a:spcPts val="0"/>
              </a:spcAft>
              <a:buClr>
                <a:srgbClr val="979CB8"/>
              </a:buClr>
              <a:buSzPts val="2600"/>
              <a:buNone/>
              <a:defRPr>
                <a:solidFill>
                  <a:srgbClr val="979CB8"/>
                </a:solidFill>
              </a:defRPr>
            </a:lvl1pPr>
            <a:lvl2pPr lvl="1">
              <a:spcBef>
                <a:spcPts val="0"/>
              </a:spcBef>
              <a:spcAft>
                <a:spcPts val="0"/>
              </a:spcAft>
              <a:buClr>
                <a:srgbClr val="979CB8"/>
              </a:buClr>
              <a:buSzPts val="2600"/>
              <a:buNone/>
              <a:defRPr>
                <a:solidFill>
                  <a:srgbClr val="979CB8"/>
                </a:solidFill>
              </a:defRPr>
            </a:lvl2pPr>
            <a:lvl3pPr lvl="2">
              <a:spcBef>
                <a:spcPts val="0"/>
              </a:spcBef>
              <a:spcAft>
                <a:spcPts val="0"/>
              </a:spcAft>
              <a:buClr>
                <a:srgbClr val="979CB8"/>
              </a:buClr>
              <a:buSzPts val="2600"/>
              <a:buNone/>
              <a:defRPr>
                <a:solidFill>
                  <a:srgbClr val="979CB8"/>
                </a:solidFill>
              </a:defRPr>
            </a:lvl3pPr>
            <a:lvl4pPr lvl="3">
              <a:spcBef>
                <a:spcPts val="0"/>
              </a:spcBef>
              <a:spcAft>
                <a:spcPts val="0"/>
              </a:spcAft>
              <a:buClr>
                <a:srgbClr val="979CB8"/>
              </a:buClr>
              <a:buSzPts val="2600"/>
              <a:buNone/>
              <a:defRPr>
                <a:solidFill>
                  <a:srgbClr val="979CB8"/>
                </a:solidFill>
              </a:defRPr>
            </a:lvl4pPr>
            <a:lvl5pPr lvl="4">
              <a:spcBef>
                <a:spcPts val="0"/>
              </a:spcBef>
              <a:spcAft>
                <a:spcPts val="0"/>
              </a:spcAft>
              <a:buClr>
                <a:srgbClr val="979CB8"/>
              </a:buClr>
              <a:buSzPts val="2600"/>
              <a:buNone/>
              <a:defRPr>
                <a:solidFill>
                  <a:srgbClr val="979CB8"/>
                </a:solidFill>
              </a:defRPr>
            </a:lvl5pPr>
            <a:lvl6pPr lvl="5">
              <a:spcBef>
                <a:spcPts val="0"/>
              </a:spcBef>
              <a:spcAft>
                <a:spcPts val="0"/>
              </a:spcAft>
              <a:buClr>
                <a:srgbClr val="979CB8"/>
              </a:buClr>
              <a:buSzPts val="2600"/>
              <a:buNone/>
              <a:defRPr>
                <a:solidFill>
                  <a:srgbClr val="979CB8"/>
                </a:solidFill>
              </a:defRPr>
            </a:lvl6pPr>
            <a:lvl7pPr lvl="6">
              <a:spcBef>
                <a:spcPts val="0"/>
              </a:spcBef>
              <a:spcAft>
                <a:spcPts val="0"/>
              </a:spcAft>
              <a:buClr>
                <a:srgbClr val="979CB8"/>
              </a:buClr>
              <a:buSzPts val="2600"/>
              <a:buNone/>
              <a:defRPr>
                <a:solidFill>
                  <a:srgbClr val="979CB8"/>
                </a:solidFill>
              </a:defRPr>
            </a:lvl7pPr>
            <a:lvl8pPr lvl="7">
              <a:spcBef>
                <a:spcPts val="0"/>
              </a:spcBef>
              <a:spcAft>
                <a:spcPts val="0"/>
              </a:spcAft>
              <a:buClr>
                <a:srgbClr val="979CB8"/>
              </a:buClr>
              <a:buSzPts val="2600"/>
              <a:buNone/>
              <a:defRPr>
                <a:solidFill>
                  <a:srgbClr val="979CB8"/>
                </a:solidFill>
              </a:defRPr>
            </a:lvl8pPr>
            <a:lvl9pPr lvl="8">
              <a:spcBef>
                <a:spcPts val="0"/>
              </a:spcBef>
              <a:spcAft>
                <a:spcPts val="0"/>
              </a:spcAft>
              <a:buClr>
                <a:srgbClr val="979CB8"/>
              </a:buClr>
              <a:buSzPts val="2600"/>
              <a:buNone/>
              <a:defRPr>
                <a:solidFill>
                  <a:srgbClr val="979CB8"/>
                </a:solidFill>
              </a:defRPr>
            </a:lvl9pPr>
          </a:lstStyle>
          <a:p>
            <a:r>
              <a:rPr lang="en-US"/>
              <a:t>Click to edit Master title style</a:t>
            </a:r>
            <a:endParaRPr/>
          </a:p>
        </p:txBody>
      </p:sp>
      <p:sp>
        <p:nvSpPr>
          <p:cNvPr id="25" name="Google Shape;25;p5"/>
          <p:cNvSpPr txBox="1">
            <a:spLocks noGrp="1"/>
          </p:cNvSpPr>
          <p:nvPr>
            <p:ph type="body" idx="1"/>
          </p:nvPr>
        </p:nvSpPr>
        <p:spPr>
          <a:xfrm>
            <a:off x="1427100" y="1918651"/>
            <a:ext cx="9408400" cy="4082800"/>
          </a:xfrm>
          <a:prstGeom prst="rect">
            <a:avLst/>
          </a:prstGeom>
        </p:spPr>
        <p:txBody>
          <a:bodyPr spcFirstLastPara="1" wrap="square" lIns="91425" tIns="91425" rIns="91425" bIns="91425" anchor="t" anchorCtr="0">
            <a:noAutofit/>
          </a:bodyPr>
          <a:lstStyle>
            <a:lvl1pPr marL="609585" lvl="0" indent="-507987">
              <a:spcBef>
                <a:spcPts val="800"/>
              </a:spcBef>
              <a:spcAft>
                <a:spcPts val="0"/>
              </a:spcAft>
              <a:buSzPts val="2400"/>
              <a:buChar char="▧"/>
              <a:defRPr/>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507987">
              <a:spcBef>
                <a:spcPts val="0"/>
              </a:spcBef>
              <a:spcAft>
                <a:spcPts val="0"/>
              </a:spcAft>
              <a:buSzPts val="2400"/>
              <a:buChar char="●"/>
              <a:defRPr/>
            </a:lvl4pPr>
            <a:lvl5pPr marL="3047924" lvl="4" indent="-507987">
              <a:spcBef>
                <a:spcPts val="0"/>
              </a:spcBef>
              <a:spcAft>
                <a:spcPts val="0"/>
              </a:spcAft>
              <a:buSzPts val="2400"/>
              <a:buChar char="○"/>
              <a:defRPr/>
            </a:lvl5pPr>
            <a:lvl6pPr marL="3657509" lvl="5" indent="-507987">
              <a:spcBef>
                <a:spcPts val="0"/>
              </a:spcBef>
              <a:spcAft>
                <a:spcPts val="0"/>
              </a:spcAft>
              <a:buSzPts val="2400"/>
              <a:buChar char="■"/>
              <a:defRPr/>
            </a:lvl6pPr>
            <a:lvl7pPr marL="4267093" lvl="6" indent="-507987">
              <a:spcBef>
                <a:spcPts val="0"/>
              </a:spcBef>
              <a:spcAft>
                <a:spcPts val="0"/>
              </a:spcAft>
              <a:buSzPts val="2400"/>
              <a:buChar char="●"/>
              <a:defRPr/>
            </a:lvl7pPr>
            <a:lvl8pPr marL="4876678" lvl="7" indent="-507987">
              <a:spcBef>
                <a:spcPts val="0"/>
              </a:spcBef>
              <a:spcAft>
                <a:spcPts val="0"/>
              </a:spcAft>
              <a:buSzPts val="2400"/>
              <a:buChar char="○"/>
              <a:defRPr/>
            </a:lvl8pPr>
            <a:lvl9pPr marL="5486263" lvl="8" indent="-507987">
              <a:spcBef>
                <a:spcPts val="0"/>
              </a:spcBef>
              <a:spcAft>
                <a:spcPts val="0"/>
              </a:spcAft>
              <a:buSzPts val="2400"/>
              <a:buChar char="■"/>
              <a:defRPr/>
            </a:lvl9pPr>
          </a:lstStyle>
          <a:p>
            <a:pPr lvl="0"/>
            <a:r>
              <a:rPr lang="en-US"/>
              <a:t>Click to edit Master text styles</a:t>
            </a:r>
          </a:p>
        </p:txBody>
      </p:sp>
      <p:sp>
        <p:nvSpPr>
          <p:cNvPr id="26" name="Google Shape;26;p5"/>
          <p:cNvSpPr/>
          <p:nvPr/>
        </p:nvSpPr>
        <p:spPr>
          <a:xfrm>
            <a:off x="4160901" y="1533251"/>
            <a:ext cx="4080433" cy="15325"/>
          </a:xfrm>
          <a:custGeom>
            <a:avLst/>
            <a:gdLst/>
            <a:ahLst/>
            <a:cxnLst/>
            <a:rect l="l" t="t" r="r" b="b"/>
            <a:pathLst>
              <a:path w="122413" h="613" extrusionOk="0">
                <a:moveTo>
                  <a:pt x="0" y="317"/>
                </a:moveTo>
                <a:cubicBezTo>
                  <a:pt x="40797" y="1117"/>
                  <a:pt x="81609" y="0"/>
                  <a:pt x="122413" y="0"/>
                </a:cubicBezTo>
              </a:path>
            </a:pathLst>
          </a:custGeom>
          <a:noFill/>
          <a:ln w="9525" cap="flat" cmpd="sng">
            <a:solidFill>
              <a:schemeClr val="dk2"/>
            </a:solidFill>
            <a:prstDash val="solid"/>
            <a:round/>
            <a:headEnd type="none" w="med" len="med"/>
            <a:tailEnd type="none" w="med" len="med"/>
          </a:ln>
        </p:spPr>
      </p:sp>
      <p:sp>
        <p:nvSpPr>
          <p:cNvPr id="27" name="Google Shape;27;p5"/>
          <p:cNvSpPr/>
          <p:nvPr/>
        </p:nvSpPr>
        <p:spPr>
          <a:xfrm>
            <a:off x="4091000" y="1577725"/>
            <a:ext cx="4302467" cy="15875"/>
          </a:xfrm>
          <a:custGeom>
            <a:avLst/>
            <a:gdLst/>
            <a:ahLst/>
            <a:cxnLst/>
            <a:rect l="l" t="t" r="r" b="b"/>
            <a:pathLst>
              <a:path w="129074" h="635" extrusionOk="0">
                <a:moveTo>
                  <a:pt x="0" y="0"/>
                </a:moveTo>
                <a:cubicBezTo>
                  <a:pt x="43025" y="0"/>
                  <a:pt x="86049" y="635"/>
                  <a:pt x="129074" y="635"/>
                </a:cubicBezTo>
              </a:path>
            </a:pathLst>
          </a:custGeom>
          <a:noFill/>
          <a:ln w="9525" cap="flat" cmpd="sng">
            <a:solidFill>
              <a:schemeClr val="dk2"/>
            </a:solidFill>
            <a:prstDash val="solid"/>
            <a:round/>
            <a:headEnd type="none" w="med" len="med"/>
            <a:tailEnd type="none" w="med" len="med"/>
          </a:ln>
        </p:spPr>
      </p:sp>
      <p:sp>
        <p:nvSpPr>
          <p:cNvPr id="28" name="Google Shape;28;p5"/>
          <p:cNvSpPr txBox="1">
            <a:spLocks noGrp="1"/>
          </p:cNvSpPr>
          <p:nvPr>
            <p:ph type="sldNum" idx="12"/>
          </p:nvPr>
        </p:nvSpPr>
        <p:spPr>
          <a:xfrm>
            <a:off x="5797435" y="6302335"/>
            <a:ext cx="731600" cy="398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82768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9"/>
        <p:cNvGrpSpPr/>
        <p:nvPr/>
      </p:nvGrpSpPr>
      <p:grpSpPr>
        <a:xfrm>
          <a:off x="0" y="0"/>
          <a:ext cx="0" cy="0"/>
          <a:chOff x="0" y="0"/>
          <a:chExt cx="0" cy="0"/>
        </a:xfrm>
      </p:grpSpPr>
      <p:sp>
        <p:nvSpPr>
          <p:cNvPr id="30" name="Google Shape;30;p6"/>
          <p:cNvSpPr txBox="1">
            <a:spLocks noGrp="1"/>
          </p:cNvSpPr>
          <p:nvPr>
            <p:ph type="body" idx="1"/>
          </p:nvPr>
        </p:nvSpPr>
        <p:spPr>
          <a:xfrm>
            <a:off x="1479967" y="1831451"/>
            <a:ext cx="4355200" cy="4114800"/>
          </a:xfrm>
          <a:prstGeom prst="rect">
            <a:avLst/>
          </a:prstGeom>
        </p:spPr>
        <p:txBody>
          <a:bodyPr spcFirstLastPara="1" wrap="square" lIns="91425" tIns="91425" rIns="91425" bIns="91425" anchor="t" anchorCtr="0">
            <a:noAutofit/>
          </a:bodyPr>
          <a:lstStyle>
            <a:lvl1pPr marL="609585" lvl="0" indent="-457189">
              <a:spcBef>
                <a:spcPts val="800"/>
              </a:spcBef>
              <a:spcAft>
                <a:spcPts val="0"/>
              </a:spcAft>
              <a:buSzPts val="1800"/>
              <a:buChar char="▧"/>
              <a:defRPr sz="2400"/>
            </a:lvl1pPr>
            <a:lvl2pPr marL="1219170" lvl="1" indent="-457189">
              <a:spcBef>
                <a:spcPts val="0"/>
              </a:spcBef>
              <a:spcAft>
                <a:spcPts val="0"/>
              </a:spcAft>
              <a:buSzPts val="1800"/>
              <a:buChar char="○"/>
              <a:defRPr sz="2400"/>
            </a:lvl2pPr>
            <a:lvl3pPr marL="1828754" lvl="2" indent="-457189">
              <a:spcBef>
                <a:spcPts val="0"/>
              </a:spcBef>
              <a:spcAft>
                <a:spcPts val="0"/>
              </a:spcAft>
              <a:buSzPts val="1800"/>
              <a:buChar char="■"/>
              <a:defRPr sz="2400"/>
            </a:lvl3pPr>
            <a:lvl4pPr marL="2438339" lvl="3" indent="-457189">
              <a:spcBef>
                <a:spcPts val="0"/>
              </a:spcBef>
              <a:spcAft>
                <a:spcPts val="0"/>
              </a:spcAft>
              <a:buSzPts val="1800"/>
              <a:buChar char="●"/>
              <a:defRPr sz="2400"/>
            </a:lvl4pPr>
            <a:lvl5pPr marL="3047924" lvl="4" indent="-457189">
              <a:spcBef>
                <a:spcPts val="0"/>
              </a:spcBef>
              <a:spcAft>
                <a:spcPts val="0"/>
              </a:spcAft>
              <a:buSzPts val="1800"/>
              <a:buChar char="○"/>
              <a:defRPr sz="2400"/>
            </a:lvl5pPr>
            <a:lvl6pPr marL="3657509" lvl="5" indent="-457189">
              <a:spcBef>
                <a:spcPts val="0"/>
              </a:spcBef>
              <a:spcAft>
                <a:spcPts val="0"/>
              </a:spcAft>
              <a:buSzPts val="1800"/>
              <a:buChar char="■"/>
              <a:defRPr sz="2400"/>
            </a:lvl6pPr>
            <a:lvl7pPr marL="4267093" lvl="6" indent="-457189">
              <a:spcBef>
                <a:spcPts val="0"/>
              </a:spcBef>
              <a:spcAft>
                <a:spcPts val="0"/>
              </a:spcAft>
              <a:buSzPts val="1800"/>
              <a:buChar char="●"/>
              <a:defRPr sz="2400"/>
            </a:lvl7pPr>
            <a:lvl8pPr marL="4876678" lvl="7" indent="-457189">
              <a:spcBef>
                <a:spcPts val="0"/>
              </a:spcBef>
              <a:spcAft>
                <a:spcPts val="0"/>
              </a:spcAft>
              <a:buSzPts val="1800"/>
              <a:buChar char="○"/>
              <a:defRPr sz="2400"/>
            </a:lvl8pPr>
            <a:lvl9pPr marL="5486263" lvl="8" indent="-457189">
              <a:spcBef>
                <a:spcPts val="0"/>
              </a:spcBef>
              <a:spcAft>
                <a:spcPts val="0"/>
              </a:spcAft>
              <a:buSzPts val="1800"/>
              <a:buChar char="■"/>
              <a:defRPr sz="2400"/>
            </a:lvl9pPr>
          </a:lstStyle>
          <a:p>
            <a:pPr lvl="0"/>
            <a:r>
              <a:rPr lang="en-US"/>
              <a:t>Click to edit Master text styles</a:t>
            </a:r>
          </a:p>
        </p:txBody>
      </p:sp>
      <p:sp>
        <p:nvSpPr>
          <p:cNvPr id="31" name="Google Shape;31;p6"/>
          <p:cNvSpPr txBox="1">
            <a:spLocks noGrp="1"/>
          </p:cNvSpPr>
          <p:nvPr>
            <p:ph type="body" idx="2"/>
          </p:nvPr>
        </p:nvSpPr>
        <p:spPr>
          <a:xfrm>
            <a:off x="6554067" y="1831451"/>
            <a:ext cx="4207200" cy="4114800"/>
          </a:xfrm>
          <a:prstGeom prst="rect">
            <a:avLst/>
          </a:prstGeom>
        </p:spPr>
        <p:txBody>
          <a:bodyPr spcFirstLastPara="1" wrap="square" lIns="91425" tIns="91425" rIns="91425" bIns="91425" anchor="t" anchorCtr="0">
            <a:noAutofit/>
          </a:bodyPr>
          <a:lstStyle>
            <a:lvl1pPr marL="609585" lvl="0" indent="-457189">
              <a:spcBef>
                <a:spcPts val="800"/>
              </a:spcBef>
              <a:spcAft>
                <a:spcPts val="0"/>
              </a:spcAft>
              <a:buSzPts val="1800"/>
              <a:buChar char="▧"/>
              <a:defRPr sz="2400"/>
            </a:lvl1pPr>
            <a:lvl2pPr marL="1219170" lvl="1" indent="-457189">
              <a:spcBef>
                <a:spcPts val="0"/>
              </a:spcBef>
              <a:spcAft>
                <a:spcPts val="0"/>
              </a:spcAft>
              <a:buSzPts val="1800"/>
              <a:buChar char="○"/>
              <a:defRPr sz="2400"/>
            </a:lvl2pPr>
            <a:lvl3pPr marL="1828754" lvl="2" indent="-457189">
              <a:spcBef>
                <a:spcPts val="0"/>
              </a:spcBef>
              <a:spcAft>
                <a:spcPts val="0"/>
              </a:spcAft>
              <a:buSzPts val="1800"/>
              <a:buChar char="■"/>
              <a:defRPr sz="2400"/>
            </a:lvl3pPr>
            <a:lvl4pPr marL="2438339" lvl="3" indent="-457189">
              <a:spcBef>
                <a:spcPts val="0"/>
              </a:spcBef>
              <a:spcAft>
                <a:spcPts val="0"/>
              </a:spcAft>
              <a:buSzPts val="1800"/>
              <a:buChar char="●"/>
              <a:defRPr sz="2400"/>
            </a:lvl4pPr>
            <a:lvl5pPr marL="3047924" lvl="4" indent="-457189">
              <a:spcBef>
                <a:spcPts val="0"/>
              </a:spcBef>
              <a:spcAft>
                <a:spcPts val="0"/>
              </a:spcAft>
              <a:buSzPts val="1800"/>
              <a:buChar char="○"/>
              <a:defRPr sz="2400"/>
            </a:lvl5pPr>
            <a:lvl6pPr marL="3657509" lvl="5" indent="-457189">
              <a:spcBef>
                <a:spcPts val="0"/>
              </a:spcBef>
              <a:spcAft>
                <a:spcPts val="0"/>
              </a:spcAft>
              <a:buSzPts val="1800"/>
              <a:buChar char="■"/>
              <a:defRPr sz="2400"/>
            </a:lvl6pPr>
            <a:lvl7pPr marL="4267093" lvl="6" indent="-457189">
              <a:spcBef>
                <a:spcPts val="0"/>
              </a:spcBef>
              <a:spcAft>
                <a:spcPts val="0"/>
              </a:spcAft>
              <a:buSzPts val="1800"/>
              <a:buChar char="●"/>
              <a:defRPr sz="2400"/>
            </a:lvl7pPr>
            <a:lvl8pPr marL="4876678" lvl="7" indent="-457189">
              <a:spcBef>
                <a:spcPts val="0"/>
              </a:spcBef>
              <a:spcAft>
                <a:spcPts val="0"/>
              </a:spcAft>
              <a:buSzPts val="1800"/>
              <a:buChar char="○"/>
              <a:defRPr sz="2400"/>
            </a:lvl8pPr>
            <a:lvl9pPr marL="5486263" lvl="8" indent="-457189">
              <a:spcBef>
                <a:spcPts val="0"/>
              </a:spcBef>
              <a:spcAft>
                <a:spcPts val="0"/>
              </a:spcAft>
              <a:buSzPts val="1800"/>
              <a:buChar char="■"/>
              <a:defRPr sz="2400"/>
            </a:lvl9pPr>
          </a:lstStyle>
          <a:p>
            <a:pPr lvl="0"/>
            <a:r>
              <a:rPr lang="en-US"/>
              <a:t>Click to edit Master text styles</a:t>
            </a:r>
          </a:p>
        </p:txBody>
      </p:sp>
      <p:sp>
        <p:nvSpPr>
          <p:cNvPr id="32" name="Google Shape;32;p6"/>
          <p:cNvSpPr txBox="1">
            <a:spLocks noGrp="1"/>
          </p:cNvSpPr>
          <p:nvPr>
            <p:ph type="title"/>
          </p:nvPr>
        </p:nvSpPr>
        <p:spPr>
          <a:xfrm>
            <a:off x="1370600" y="689775"/>
            <a:ext cx="9450800" cy="91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979CB8"/>
              </a:buClr>
              <a:buSzPts val="2600"/>
              <a:buNone/>
              <a:defRPr>
                <a:solidFill>
                  <a:srgbClr val="979CB8"/>
                </a:solidFill>
              </a:defRPr>
            </a:lvl1pPr>
            <a:lvl2pPr lvl="1" rtl="0">
              <a:spcBef>
                <a:spcPts val="0"/>
              </a:spcBef>
              <a:spcAft>
                <a:spcPts val="0"/>
              </a:spcAft>
              <a:buClr>
                <a:srgbClr val="979CB8"/>
              </a:buClr>
              <a:buSzPts val="2600"/>
              <a:buNone/>
              <a:defRPr>
                <a:solidFill>
                  <a:srgbClr val="979CB8"/>
                </a:solidFill>
              </a:defRPr>
            </a:lvl2pPr>
            <a:lvl3pPr lvl="2" rtl="0">
              <a:spcBef>
                <a:spcPts val="0"/>
              </a:spcBef>
              <a:spcAft>
                <a:spcPts val="0"/>
              </a:spcAft>
              <a:buClr>
                <a:srgbClr val="979CB8"/>
              </a:buClr>
              <a:buSzPts val="2600"/>
              <a:buNone/>
              <a:defRPr>
                <a:solidFill>
                  <a:srgbClr val="979CB8"/>
                </a:solidFill>
              </a:defRPr>
            </a:lvl3pPr>
            <a:lvl4pPr lvl="3" rtl="0">
              <a:spcBef>
                <a:spcPts val="0"/>
              </a:spcBef>
              <a:spcAft>
                <a:spcPts val="0"/>
              </a:spcAft>
              <a:buClr>
                <a:srgbClr val="979CB8"/>
              </a:buClr>
              <a:buSzPts val="2600"/>
              <a:buNone/>
              <a:defRPr>
                <a:solidFill>
                  <a:srgbClr val="979CB8"/>
                </a:solidFill>
              </a:defRPr>
            </a:lvl4pPr>
            <a:lvl5pPr lvl="4" rtl="0">
              <a:spcBef>
                <a:spcPts val="0"/>
              </a:spcBef>
              <a:spcAft>
                <a:spcPts val="0"/>
              </a:spcAft>
              <a:buClr>
                <a:srgbClr val="979CB8"/>
              </a:buClr>
              <a:buSzPts val="2600"/>
              <a:buNone/>
              <a:defRPr>
                <a:solidFill>
                  <a:srgbClr val="979CB8"/>
                </a:solidFill>
              </a:defRPr>
            </a:lvl5pPr>
            <a:lvl6pPr lvl="5" rtl="0">
              <a:spcBef>
                <a:spcPts val="0"/>
              </a:spcBef>
              <a:spcAft>
                <a:spcPts val="0"/>
              </a:spcAft>
              <a:buClr>
                <a:srgbClr val="979CB8"/>
              </a:buClr>
              <a:buSzPts val="2600"/>
              <a:buNone/>
              <a:defRPr>
                <a:solidFill>
                  <a:srgbClr val="979CB8"/>
                </a:solidFill>
              </a:defRPr>
            </a:lvl6pPr>
            <a:lvl7pPr lvl="6" rtl="0">
              <a:spcBef>
                <a:spcPts val="0"/>
              </a:spcBef>
              <a:spcAft>
                <a:spcPts val="0"/>
              </a:spcAft>
              <a:buClr>
                <a:srgbClr val="979CB8"/>
              </a:buClr>
              <a:buSzPts val="2600"/>
              <a:buNone/>
              <a:defRPr>
                <a:solidFill>
                  <a:srgbClr val="979CB8"/>
                </a:solidFill>
              </a:defRPr>
            </a:lvl7pPr>
            <a:lvl8pPr lvl="7" rtl="0">
              <a:spcBef>
                <a:spcPts val="0"/>
              </a:spcBef>
              <a:spcAft>
                <a:spcPts val="0"/>
              </a:spcAft>
              <a:buClr>
                <a:srgbClr val="979CB8"/>
              </a:buClr>
              <a:buSzPts val="2600"/>
              <a:buNone/>
              <a:defRPr>
                <a:solidFill>
                  <a:srgbClr val="979CB8"/>
                </a:solidFill>
              </a:defRPr>
            </a:lvl8pPr>
            <a:lvl9pPr lvl="8" rtl="0">
              <a:spcBef>
                <a:spcPts val="0"/>
              </a:spcBef>
              <a:spcAft>
                <a:spcPts val="0"/>
              </a:spcAft>
              <a:buClr>
                <a:srgbClr val="979CB8"/>
              </a:buClr>
              <a:buSzPts val="2600"/>
              <a:buNone/>
              <a:defRPr>
                <a:solidFill>
                  <a:srgbClr val="979CB8"/>
                </a:solidFill>
              </a:defRPr>
            </a:lvl9pPr>
          </a:lstStyle>
          <a:p>
            <a:r>
              <a:rPr lang="en-US"/>
              <a:t>Click to edit Master title style</a:t>
            </a:r>
            <a:endParaRPr/>
          </a:p>
        </p:txBody>
      </p:sp>
      <p:sp>
        <p:nvSpPr>
          <p:cNvPr id="33" name="Google Shape;33;p6"/>
          <p:cNvSpPr/>
          <p:nvPr/>
        </p:nvSpPr>
        <p:spPr>
          <a:xfrm>
            <a:off x="4160901" y="1533251"/>
            <a:ext cx="4080433" cy="15325"/>
          </a:xfrm>
          <a:custGeom>
            <a:avLst/>
            <a:gdLst/>
            <a:ahLst/>
            <a:cxnLst/>
            <a:rect l="l" t="t" r="r" b="b"/>
            <a:pathLst>
              <a:path w="122413" h="613" extrusionOk="0">
                <a:moveTo>
                  <a:pt x="0" y="317"/>
                </a:moveTo>
                <a:cubicBezTo>
                  <a:pt x="40797" y="1117"/>
                  <a:pt x="81609" y="0"/>
                  <a:pt x="122413" y="0"/>
                </a:cubicBezTo>
              </a:path>
            </a:pathLst>
          </a:custGeom>
          <a:noFill/>
          <a:ln w="9525" cap="flat" cmpd="sng">
            <a:solidFill>
              <a:schemeClr val="dk2"/>
            </a:solidFill>
            <a:prstDash val="solid"/>
            <a:round/>
            <a:headEnd type="none" w="med" len="med"/>
            <a:tailEnd type="none" w="med" len="med"/>
          </a:ln>
        </p:spPr>
      </p:sp>
      <p:sp>
        <p:nvSpPr>
          <p:cNvPr id="34" name="Google Shape;34;p6"/>
          <p:cNvSpPr/>
          <p:nvPr/>
        </p:nvSpPr>
        <p:spPr>
          <a:xfrm>
            <a:off x="4091000" y="1577725"/>
            <a:ext cx="4302467" cy="15875"/>
          </a:xfrm>
          <a:custGeom>
            <a:avLst/>
            <a:gdLst/>
            <a:ahLst/>
            <a:cxnLst/>
            <a:rect l="l" t="t" r="r" b="b"/>
            <a:pathLst>
              <a:path w="129074" h="635" extrusionOk="0">
                <a:moveTo>
                  <a:pt x="0" y="0"/>
                </a:moveTo>
                <a:cubicBezTo>
                  <a:pt x="43025" y="0"/>
                  <a:pt x="86049" y="635"/>
                  <a:pt x="129074" y="635"/>
                </a:cubicBezTo>
              </a:path>
            </a:pathLst>
          </a:custGeom>
          <a:noFill/>
          <a:ln w="9525" cap="flat" cmpd="sng">
            <a:solidFill>
              <a:schemeClr val="dk2"/>
            </a:solidFill>
            <a:prstDash val="solid"/>
            <a:round/>
            <a:headEnd type="none" w="med" len="med"/>
            <a:tailEnd type="none" w="med" len="med"/>
          </a:ln>
        </p:spPr>
      </p:sp>
      <p:sp>
        <p:nvSpPr>
          <p:cNvPr id="35" name="Google Shape;35;p6"/>
          <p:cNvSpPr txBox="1">
            <a:spLocks noGrp="1"/>
          </p:cNvSpPr>
          <p:nvPr>
            <p:ph type="sldNum" idx="12"/>
          </p:nvPr>
        </p:nvSpPr>
        <p:spPr>
          <a:xfrm>
            <a:off x="5797435" y="6302335"/>
            <a:ext cx="731600" cy="398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81110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6"/>
        <p:cNvGrpSpPr/>
        <p:nvPr/>
      </p:nvGrpSpPr>
      <p:grpSpPr>
        <a:xfrm>
          <a:off x="0" y="0"/>
          <a:ext cx="0" cy="0"/>
          <a:chOff x="0" y="0"/>
          <a:chExt cx="0" cy="0"/>
        </a:xfrm>
      </p:grpSpPr>
      <p:sp>
        <p:nvSpPr>
          <p:cNvPr id="37" name="Google Shape;37;p7"/>
          <p:cNvSpPr txBox="1">
            <a:spLocks noGrp="1"/>
          </p:cNvSpPr>
          <p:nvPr>
            <p:ph type="body" idx="1"/>
          </p:nvPr>
        </p:nvSpPr>
        <p:spPr>
          <a:xfrm>
            <a:off x="1353100" y="1902800"/>
            <a:ext cx="3063200" cy="40912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a:t>Click to edit Master text styles</a:t>
            </a:r>
          </a:p>
        </p:txBody>
      </p:sp>
      <p:sp>
        <p:nvSpPr>
          <p:cNvPr id="38" name="Google Shape;38;p7"/>
          <p:cNvSpPr txBox="1">
            <a:spLocks noGrp="1"/>
          </p:cNvSpPr>
          <p:nvPr>
            <p:ph type="body" idx="2"/>
          </p:nvPr>
        </p:nvSpPr>
        <p:spPr>
          <a:xfrm>
            <a:off x="4573233" y="1902800"/>
            <a:ext cx="3063200" cy="40912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a:t>Click to edit Master text styles</a:t>
            </a:r>
          </a:p>
        </p:txBody>
      </p:sp>
      <p:sp>
        <p:nvSpPr>
          <p:cNvPr id="39" name="Google Shape;39;p7"/>
          <p:cNvSpPr txBox="1">
            <a:spLocks noGrp="1"/>
          </p:cNvSpPr>
          <p:nvPr>
            <p:ph type="body" idx="3"/>
          </p:nvPr>
        </p:nvSpPr>
        <p:spPr>
          <a:xfrm>
            <a:off x="7793367" y="1902800"/>
            <a:ext cx="3063200" cy="40912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a:t>Click to edit Master text styles</a:t>
            </a:r>
          </a:p>
        </p:txBody>
      </p:sp>
      <p:sp>
        <p:nvSpPr>
          <p:cNvPr id="40" name="Google Shape;40;p7"/>
          <p:cNvSpPr txBox="1">
            <a:spLocks noGrp="1"/>
          </p:cNvSpPr>
          <p:nvPr>
            <p:ph type="title"/>
          </p:nvPr>
        </p:nvSpPr>
        <p:spPr>
          <a:xfrm>
            <a:off x="1370600" y="689775"/>
            <a:ext cx="9450800" cy="91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979CB8"/>
              </a:buClr>
              <a:buSzPts val="2600"/>
              <a:buNone/>
              <a:defRPr>
                <a:solidFill>
                  <a:srgbClr val="979CB8"/>
                </a:solidFill>
              </a:defRPr>
            </a:lvl1pPr>
            <a:lvl2pPr lvl="1" rtl="0">
              <a:spcBef>
                <a:spcPts val="0"/>
              </a:spcBef>
              <a:spcAft>
                <a:spcPts val="0"/>
              </a:spcAft>
              <a:buClr>
                <a:srgbClr val="979CB8"/>
              </a:buClr>
              <a:buSzPts val="2600"/>
              <a:buNone/>
              <a:defRPr>
                <a:solidFill>
                  <a:srgbClr val="979CB8"/>
                </a:solidFill>
              </a:defRPr>
            </a:lvl2pPr>
            <a:lvl3pPr lvl="2" rtl="0">
              <a:spcBef>
                <a:spcPts val="0"/>
              </a:spcBef>
              <a:spcAft>
                <a:spcPts val="0"/>
              </a:spcAft>
              <a:buClr>
                <a:srgbClr val="979CB8"/>
              </a:buClr>
              <a:buSzPts val="2600"/>
              <a:buNone/>
              <a:defRPr>
                <a:solidFill>
                  <a:srgbClr val="979CB8"/>
                </a:solidFill>
              </a:defRPr>
            </a:lvl3pPr>
            <a:lvl4pPr lvl="3" rtl="0">
              <a:spcBef>
                <a:spcPts val="0"/>
              </a:spcBef>
              <a:spcAft>
                <a:spcPts val="0"/>
              </a:spcAft>
              <a:buClr>
                <a:srgbClr val="979CB8"/>
              </a:buClr>
              <a:buSzPts val="2600"/>
              <a:buNone/>
              <a:defRPr>
                <a:solidFill>
                  <a:srgbClr val="979CB8"/>
                </a:solidFill>
              </a:defRPr>
            </a:lvl4pPr>
            <a:lvl5pPr lvl="4" rtl="0">
              <a:spcBef>
                <a:spcPts val="0"/>
              </a:spcBef>
              <a:spcAft>
                <a:spcPts val="0"/>
              </a:spcAft>
              <a:buClr>
                <a:srgbClr val="979CB8"/>
              </a:buClr>
              <a:buSzPts val="2600"/>
              <a:buNone/>
              <a:defRPr>
                <a:solidFill>
                  <a:srgbClr val="979CB8"/>
                </a:solidFill>
              </a:defRPr>
            </a:lvl5pPr>
            <a:lvl6pPr lvl="5" rtl="0">
              <a:spcBef>
                <a:spcPts val="0"/>
              </a:spcBef>
              <a:spcAft>
                <a:spcPts val="0"/>
              </a:spcAft>
              <a:buClr>
                <a:srgbClr val="979CB8"/>
              </a:buClr>
              <a:buSzPts val="2600"/>
              <a:buNone/>
              <a:defRPr>
                <a:solidFill>
                  <a:srgbClr val="979CB8"/>
                </a:solidFill>
              </a:defRPr>
            </a:lvl6pPr>
            <a:lvl7pPr lvl="6" rtl="0">
              <a:spcBef>
                <a:spcPts val="0"/>
              </a:spcBef>
              <a:spcAft>
                <a:spcPts val="0"/>
              </a:spcAft>
              <a:buClr>
                <a:srgbClr val="979CB8"/>
              </a:buClr>
              <a:buSzPts val="2600"/>
              <a:buNone/>
              <a:defRPr>
                <a:solidFill>
                  <a:srgbClr val="979CB8"/>
                </a:solidFill>
              </a:defRPr>
            </a:lvl7pPr>
            <a:lvl8pPr lvl="7" rtl="0">
              <a:spcBef>
                <a:spcPts val="0"/>
              </a:spcBef>
              <a:spcAft>
                <a:spcPts val="0"/>
              </a:spcAft>
              <a:buClr>
                <a:srgbClr val="979CB8"/>
              </a:buClr>
              <a:buSzPts val="2600"/>
              <a:buNone/>
              <a:defRPr>
                <a:solidFill>
                  <a:srgbClr val="979CB8"/>
                </a:solidFill>
              </a:defRPr>
            </a:lvl8pPr>
            <a:lvl9pPr lvl="8" rtl="0">
              <a:spcBef>
                <a:spcPts val="0"/>
              </a:spcBef>
              <a:spcAft>
                <a:spcPts val="0"/>
              </a:spcAft>
              <a:buClr>
                <a:srgbClr val="979CB8"/>
              </a:buClr>
              <a:buSzPts val="2600"/>
              <a:buNone/>
              <a:defRPr>
                <a:solidFill>
                  <a:srgbClr val="979CB8"/>
                </a:solidFill>
              </a:defRPr>
            </a:lvl9pPr>
          </a:lstStyle>
          <a:p>
            <a:r>
              <a:rPr lang="en-US"/>
              <a:t>Click to edit Master title style</a:t>
            </a:r>
            <a:endParaRPr/>
          </a:p>
        </p:txBody>
      </p:sp>
      <p:sp>
        <p:nvSpPr>
          <p:cNvPr id="41" name="Google Shape;41;p7"/>
          <p:cNvSpPr/>
          <p:nvPr/>
        </p:nvSpPr>
        <p:spPr>
          <a:xfrm>
            <a:off x="4160901" y="1533251"/>
            <a:ext cx="4080433" cy="15325"/>
          </a:xfrm>
          <a:custGeom>
            <a:avLst/>
            <a:gdLst/>
            <a:ahLst/>
            <a:cxnLst/>
            <a:rect l="l" t="t" r="r" b="b"/>
            <a:pathLst>
              <a:path w="122413" h="613" extrusionOk="0">
                <a:moveTo>
                  <a:pt x="0" y="317"/>
                </a:moveTo>
                <a:cubicBezTo>
                  <a:pt x="40797" y="1117"/>
                  <a:pt x="81609" y="0"/>
                  <a:pt x="122413" y="0"/>
                </a:cubicBezTo>
              </a:path>
            </a:pathLst>
          </a:custGeom>
          <a:noFill/>
          <a:ln w="9525" cap="flat" cmpd="sng">
            <a:solidFill>
              <a:schemeClr val="dk2"/>
            </a:solidFill>
            <a:prstDash val="solid"/>
            <a:round/>
            <a:headEnd type="none" w="med" len="med"/>
            <a:tailEnd type="none" w="med" len="med"/>
          </a:ln>
        </p:spPr>
      </p:sp>
      <p:sp>
        <p:nvSpPr>
          <p:cNvPr id="42" name="Google Shape;42;p7"/>
          <p:cNvSpPr/>
          <p:nvPr/>
        </p:nvSpPr>
        <p:spPr>
          <a:xfrm>
            <a:off x="4091000" y="1577725"/>
            <a:ext cx="4302467" cy="15875"/>
          </a:xfrm>
          <a:custGeom>
            <a:avLst/>
            <a:gdLst/>
            <a:ahLst/>
            <a:cxnLst/>
            <a:rect l="l" t="t" r="r" b="b"/>
            <a:pathLst>
              <a:path w="129074" h="635" extrusionOk="0">
                <a:moveTo>
                  <a:pt x="0" y="0"/>
                </a:moveTo>
                <a:cubicBezTo>
                  <a:pt x="43025" y="0"/>
                  <a:pt x="86049" y="635"/>
                  <a:pt x="129074" y="635"/>
                </a:cubicBezTo>
              </a:path>
            </a:pathLst>
          </a:custGeom>
          <a:noFill/>
          <a:ln w="9525" cap="flat" cmpd="sng">
            <a:solidFill>
              <a:schemeClr val="dk2"/>
            </a:solidFill>
            <a:prstDash val="solid"/>
            <a:round/>
            <a:headEnd type="none" w="med" len="med"/>
            <a:tailEnd type="none" w="med" len="med"/>
          </a:ln>
        </p:spPr>
      </p:sp>
      <p:sp>
        <p:nvSpPr>
          <p:cNvPr id="43" name="Google Shape;43;p7"/>
          <p:cNvSpPr txBox="1">
            <a:spLocks noGrp="1"/>
          </p:cNvSpPr>
          <p:nvPr>
            <p:ph type="sldNum" idx="12"/>
          </p:nvPr>
        </p:nvSpPr>
        <p:spPr>
          <a:xfrm>
            <a:off x="5797435" y="6302335"/>
            <a:ext cx="731600" cy="398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09552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1370600" y="689775"/>
            <a:ext cx="9450800" cy="91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979CB8"/>
              </a:buClr>
              <a:buSzPts val="2600"/>
              <a:buNone/>
              <a:defRPr>
                <a:solidFill>
                  <a:srgbClr val="979CB8"/>
                </a:solidFill>
              </a:defRPr>
            </a:lvl1pPr>
            <a:lvl2pPr lvl="1" rtl="0">
              <a:spcBef>
                <a:spcPts val="0"/>
              </a:spcBef>
              <a:spcAft>
                <a:spcPts val="0"/>
              </a:spcAft>
              <a:buClr>
                <a:srgbClr val="979CB8"/>
              </a:buClr>
              <a:buSzPts val="2600"/>
              <a:buNone/>
              <a:defRPr>
                <a:solidFill>
                  <a:srgbClr val="979CB8"/>
                </a:solidFill>
              </a:defRPr>
            </a:lvl2pPr>
            <a:lvl3pPr lvl="2" rtl="0">
              <a:spcBef>
                <a:spcPts val="0"/>
              </a:spcBef>
              <a:spcAft>
                <a:spcPts val="0"/>
              </a:spcAft>
              <a:buClr>
                <a:srgbClr val="979CB8"/>
              </a:buClr>
              <a:buSzPts val="2600"/>
              <a:buNone/>
              <a:defRPr>
                <a:solidFill>
                  <a:srgbClr val="979CB8"/>
                </a:solidFill>
              </a:defRPr>
            </a:lvl3pPr>
            <a:lvl4pPr lvl="3" rtl="0">
              <a:spcBef>
                <a:spcPts val="0"/>
              </a:spcBef>
              <a:spcAft>
                <a:spcPts val="0"/>
              </a:spcAft>
              <a:buClr>
                <a:srgbClr val="979CB8"/>
              </a:buClr>
              <a:buSzPts val="2600"/>
              <a:buNone/>
              <a:defRPr>
                <a:solidFill>
                  <a:srgbClr val="979CB8"/>
                </a:solidFill>
              </a:defRPr>
            </a:lvl4pPr>
            <a:lvl5pPr lvl="4" rtl="0">
              <a:spcBef>
                <a:spcPts val="0"/>
              </a:spcBef>
              <a:spcAft>
                <a:spcPts val="0"/>
              </a:spcAft>
              <a:buClr>
                <a:srgbClr val="979CB8"/>
              </a:buClr>
              <a:buSzPts val="2600"/>
              <a:buNone/>
              <a:defRPr>
                <a:solidFill>
                  <a:srgbClr val="979CB8"/>
                </a:solidFill>
              </a:defRPr>
            </a:lvl5pPr>
            <a:lvl6pPr lvl="5" rtl="0">
              <a:spcBef>
                <a:spcPts val="0"/>
              </a:spcBef>
              <a:spcAft>
                <a:spcPts val="0"/>
              </a:spcAft>
              <a:buClr>
                <a:srgbClr val="979CB8"/>
              </a:buClr>
              <a:buSzPts val="2600"/>
              <a:buNone/>
              <a:defRPr>
                <a:solidFill>
                  <a:srgbClr val="979CB8"/>
                </a:solidFill>
              </a:defRPr>
            </a:lvl6pPr>
            <a:lvl7pPr lvl="6" rtl="0">
              <a:spcBef>
                <a:spcPts val="0"/>
              </a:spcBef>
              <a:spcAft>
                <a:spcPts val="0"/>
              </a:spcAft>
              <a:buClr>
                <a:srgbClr val="979CB8"/>
              </a:buClr>
              <a:buSzPts val="2600"/>
              <a:buNone/>
              <a:defRPr>
                <a:solidFill>
                  <a:srgbClr val="979CB8"/>
                </a:solidFill>
              </a:defRPr>
            </a:lvl7pPr>
            <a:lvl8pPr lvl="7" rtl="0">
              <a:spcBef>
                <a:spcPts val="0"/>
              </a:spcBef>
              <a:spcAft>
                <a:spcPts val="0"/>
              </a:spcAft>
              <a:buClr>
                <a:srgbClr val="979CB8"/>
              </a:buClr>
              <a:buSzPts val="2600"/>
              <a:buNone/>
              <a:defRPr>
                <a:solidFill>
                  <a:srgbClr val="979CB8"/>
                </a:solidFill>
              </a:defRPr>
            </a:lvl8pPr>
            <a:lvl9pPr lvl="8" rtl="0">
              <a:spcBef>
                <a:spcPts val="0"/>
              </a:spcBef>
              <a:spcAft>
                <a:spcPts val="0"/>
              </a:spcAft>
              <a:buClr>
                <a:srgbClr val="979CB8"/>
              </a:buClr>
              <a:buSzPts val="2600"/>
              <a:buNone/>
              <a:defRPr>
                <a:solidFill>
                  <a:srgbClr val="979CB8"/>
                </a:solidFill>
              </a:defRPr>
            </a:lvl9pPr>
          </a:lstStyle>
          <a:p>
            <a:r>
              <a:rPr lang="en-US"/>
              <a:t>Click to edit Master title style</a:t>
            </a:r>
            <a:endParaRPr/>
          </a:p>
        </p:txBody>
      </p:sp>
      <p:sp>
        <p:nvSpPr>
          <p:cNvPr id="46" name="Google Shape;46;p8"/>
          <p:cNvSpPr/>
          <p:nvPr/>
        </p:nvSpPr>
        <p:spPr>
          <a:xfrm>
            <a:off x="4160901" y="1533251"/>
            <a:ext cx="4080433" cy="15325"/>
          </a:xfrm>
          <a:custGeom>
            <a:avLst/>
            <a:gdLst/>
            <a:ahLst/>
            <a:cxnLst/>
            <a:rect l="l" t="t" r="r" b="b"/>
            <a:pathLst>
              <a:path w="122413" h="613" extrusionOk="0">
                <a:moveTo>
                  <a:pt x="0" y="317"/>
                </a:moveTo>
                <a:cubicBezTo>
                  <a:pt x="40797" y="1117"/>
                  <a:pt x="81609" y="0"/>
                  <a:pt x="122413" y="0"/>
                </a:cubicBezTo>
              </a:path>
            </a:pathLst>
          </a:custGeom>
          <a:noFill/>
          <a:ln w="9525" cap="flat" cmpd="sng">
            <a:solidFill>
              <a:schemeClr val="dk2"/>
            </a:solidFill>
            <a:prstDash val="solid"/>
            <a:round/>
            <a:headEnd type="none" w="med" len="med"/>
            <a:tailEnd type="none" w="med" len="med"/>
          </a:ln>
        </p:spPr>
      </p:sp>
      <p:sp>
        <p:nvSpPr>
          <p:cNvPr id="47" name="Google Shape;47;p8"/>
          <p:cNvSpPr/>
          <p:nvPr/>
        </p:nvSpPr>
        <p:spPr>
          <a:xfrm>
            <a:off x="4091000" y="1577725"/>
            <a:ext cx="4302467" cy="15875"/>
          </a:xfrm>
          <a:custGeom>
            <a:avLst/>
            <a:gdLst/>
            <a:ahLst/>
            <a:cxnLst/>
            <a:rect l="l" t="t" r="r" b="b"/>
            <a:pathLst>
              <a:path w="129074" h="635" extrusionOk="0">
                <a:moveTo>
                  <a:pt x="0" y="0"/>
                </a:moveTo>
                <a:cubicBezTo>
                  <a:pt x="43025" y="0"/>
                  <a:pt x="86049" y="635"/>
                  <a:pt x="129074" y="635"/>
                </a:cubicBezTo>
              </a:path>
            </a:pathLst>
          </a:custGeom>
          <a:noFill/>
          <a:ln w="9525" cap="flat" cmpd="sng">
            <a:solidFill>
              <a:schemeClr val="dk2"/>
            </a:solidFill>
            <a:prstDash val="solid"/>
            <a:round/>
            <a:headEnd type="none" w="med" len="med"/>
            <a:tailEnd type="none" w="med" len="med"/>
          </a:ln>
        </p:spPr>
      </p:sp>
      <p:sp>
        <p:nvSpPr>
          <p:cNvPr id="48" name="Google Shape;48;p8"/>
          <p:cNvSpPr txBox="1">
            <a:spLocks noGrp="1"/>
          </p:cNvSpPr>
          <p:nvPr>
            <p:ph type="sldNum" idx="12"/>
          </p:nvPr>
        </p:nvSpPr>
        <p:spPr>
          <a:xfrm>
            <a:off x="5797435" y="6302335"/>
            <a:ext cx="731600" cy="398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68986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9"/>
        <p:cNvGrpSpPr/>
        <p:nvPr/>
      </p:nvGrpSpPr>
      <p:grpSpPr>
        <a:xfrm>
          <a:off x="0" y="0"/>
          <a:ext cx="0" cy="0"/>
          <a:chOff x="0" y="0"/>
          <a:chExt cx="0" cy="0"/>
        </a:xfrm>
      </p:grpSpPr>
      <p:sp>
        <p:nvSpPr>
          <p:cNvPr id="50" name="Google Shape;50;p9"/>
          <p:cNvSpPr txBox="1">
            <a:spLocks noGrp="1"/>
          </p:cNvSpPr>
          <p:nvPr>
            <p:ph type="body" idx="1"/>
          </p:nvPr>
        </p:nvSpPr>
        <p:spPr>
          <a:xfrm>
            <a:off x="1307200" y="5494075"/>
            <a:ext cx="9577600" cy="692800"/>
          </a:xfrm>
          <a:prstGeom prst="rect">
            <a:avLst/>
          </a:prstGeom>
        </p:spPr>
        <p:txBody>
          <a:bodyPr spcFirstLastPara="1" wrap="square" lIns="91425" tIns="91425" rIns="91425" bIns="91425" anchor="b" anchorCtr="0">
            <a:noAutofit/>
          </a:bodyPr>
          <a:lstStyle>
            <a:lvl1pPr marL="609585" lvl="0" indent="-304792" algn="ctr">
              <a:spcBef>
                <a:spcPts val="480"/>
              </a:spcBef>
              <a:spcAft>
                <a:spcPts val="0"/>
              </a:spcAft>
              <a:buClr>
                <a:srgbClr val="979CB8"/>
              </a:buClr>
              <a:buSzPts val="1600"/>
              <a:buNone/>
              <a:defRPr sz="2133">
                <a:solidFill>
                  <a:srgbClr val="979CB8"/>
                </a:solidFill>
              </a:defRPr>
            </a:lvl1pPr>
          </a:lstStyle>
          <a:p>
            <a:pPr lvl="0"/>
            <a:r>
              <a:rPr lang="en-US"/>
              <a:t>Click to edit Master text styles</a:t>
            </a:r>
          </a:p>
        </p:txBody>
      </p:sp>
      <p:sp>
        <p:nvSpPr>
          <p:cNvPr id="51" name="Google Shape;51;p9"/>
          <p:cNvSpPr txBox="1">
            <a:spLocks noGrp="1"/>
          </p:cNvSpPr>
          <p:nvPr>
            <p:ph type="sldNum" idx="12"/>
          </p:nvPr>
        </p:nvSpPr>
        <p:spPr>
          <a:xfrm>
            <a:off x="5797435" y="6302335"/>
            <a:ext cx="731600" cy="398800"/>
          </a:xfrm>
          <a:prstGeom prst="rect">
            <a:avLst/>
          </a:prstGeom>
        </p:spPr>
        <p:txBody>
          <a:bodyPr spcFirstLastPara="1" wrap="square" lIns="91425" tIns="91425" rIns="91425" bIns="91425" anchor="t" anchorCtr="0">
            <a:noAutofit/>
          </a:bodyPr>
          <a:lstStyle>
            <a:lvl1pPr lvl="0">
              <a:buNone/>
              <a:defRPr>
                <a:solidFill>
                  <a:srgbClr val="979CB8"/>
                </a:solidFill>
              </a:defRPr>
            </a:lvl1pPr>
            <a:lvl2pPr lvl="1">
              <a:buNone/>
              <a:defRPr>
                <a:solidFill>
                  <a:srgbClr val="979CB8"/>
                </a:solidFill>
              </a:defRPr>
            </a:lvl2pPr>
            <a:lvl3pPr lvl="2">
              <a:buNone/>
              <a:defRPr>
                <a:solidFill>
                  <a:srgbClr val="979CB8"/>
                </a:solidFill>
              </a:defRPr>
            </a:lvl3pPr>
            <a:lvl4pPr lvl="3">
              <a:buNone/>
              <a:defRPr>
                <a:solidFill>
                  <a:srgbClr val="979CB8"/>
                </a:solidFill>
              </a:defRPr>
            </a:lvl4pPr>
            <a:lvl5pPr lvl="4">
              <a:buNone/>
              <a:defRPr>
                <a:solidFill>
                  <a:srgbClr val="979CB8"/>
                </a:solidFill>
              </a:defRPr>
            </a:lvl5pPr>
            <a:lvl6pPr lvl="5">
              <a:buNone/>
              <a:defRPr>
                <a:solidFill>
                  <a:srgbClr val="979CB8"/>
                </a:solidFill>
              </a:defRPr>
            </a:lvl6pPr>
            <a:lvl7pPr lvl="6">
              <a:buNone/>
              <a:defRPr>
                <a:solidFill>
                  <a:srgbClr val="979CB8"/>
                </a:solidFill>
              </a:defRPr>
            </a:lvl7pPr>
            <a:lvl8pPr lvl="7">
              <a:buNone/>
              <a:defRPr>
                <a:solidFill>
                  <a:srgbClr val="979CB8"/>
                </a:solidFill>
              </a:defRPr>
            </a:lvl8pPr>
            <a:lvl9pPr lvl="8">
              <a:buNone/>
              <a:defRPr>
                <a:solidFill>
                  <a:srgbClr val="979CB8"/>
                </a:solidFill>
              </a:defRPr>
            </a:lvl9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308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0"/>
          <p:cNvSpPr txBox="1">
            <a:spLocks noGrp="1"/>
          </p:cNvSpPr>
          <p:nvPr>
            <p:ph type="sldNum" idx="12"/>
          </p:nvPr>
        </p:nvSpPr>
        <p:spPr>
          <a:xfrm>
            <a:off x="5797435" y="6302335"/>
            <a:ext cx="731600" cy="398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17920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13">
            <a:alphaModFix/>
          </a:blip>
          <a:stretch>
            <a:fillRect/>
          </a:stretch>
        </p:blipFill>
        <p:spPr>
          <a:xfrm>
            <a:off x="0" y="0"/>
            <a:ext cx="12192000" cy="6858000"/>
          </a:xfrm>
          <a:prstGeom prst="rect">
            <a:avLst/>
          </a:prstGeom>
          <a:noFill/>
          <a:ln>
            <a:noFill/>
          </a:ln>
        </p:spPr>
      </p:pic>
      <p:sp>
        <p:nvSpPr>
          <p:cNvPr id="7" name="Google Shape;7;p1"/>
          <p:cNvSpPr txBox="1">
            <a:spLocks noGrp="1"/>
          </p:cNvSpPr>
          <p:nvPr>
            <p:ph type="title"/>
          </p:nvPr>
        </p:nvSpPr>
        <p:spPr>
          <a:xfrm>
            <a:off x="1099400" y="791375"/>
            <a:ext cx="10063600" cy="9104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dk2"/>
              </a:buClr>
              <a:buSzPts val="2600"/>
              <a:buFont typeface="Shadows Into Light"/>
              <a:buNone/>
              <a:defRPr sz="2600">
                <a:solidFill>
                  <a:schemeClr val="dk2"/>
                </a:solidFill>
                <a:latin typeface="Shadows Into Light"/>
                <a:ea typeface="Shadows Into Light"/>
                <a:cs typeface="Shadows Into Light"/>
                <a:sym typeface="Shadows Into Light"/>
              </a:defRPr>
            </a:lvl1pPr>
            <a:lvl2pPr lvl="1" algn="ctr">
              <a:spcBef>
                <a:spcPts val="0"/>
              </a:spcBef>
              <a:spcAft>
                <a:spcPts val="0"/>
              </a:spcAft>
              <a:buClr>
                <a:schemeClr val="dk2"/>
              </a:buClr>
              <a:buSzPts val="2600"/>
              <a:buFont typeface="Shadows Into Light"/>
              <a:buNone/>
              <a:defRPr sz="2600">
                <a:solidFill>
                  <a:schemeClr val="dk2"/>
                </a:solidFill>
                <a:latin typeface="Shadows Into Light"/>
                <a:ea typeface="Shadows Into Light"/>
                <a:cs typeface="Shadows Into Light"/>
                <a:sym typeface="Shadows Into Light"/>
              </a:defRPr>
            </a:lvl2pPr>
            <a:lvl3pPr lvl="2" algn="ctr">
              <a:spcBef>
                <a:spcPts val="0"/>
              </a:spcBef>
              <a:spcAft>
                <a:spcPts val="0"/>
              </a:spcAft>
              <a:buClr>
                <a:schemeClr val="dk2"/>
              </a:buClr>
              <a:buSzPts val="2600"/>
              <a:buFont typeface="Shadows Into Light"/>
              <a:buNone/>
              <a:defRPr sz="2600">
                <a:solidFill>
                  <a:schemeClr val="dk2"/>
                </a:solidFill>
                <a:latin typeface="Shadows Into Light"/>
                <a:ea typeface="Shadows Into Light"/>
                <a:cs typeface="Shadows Into Light"/>
                <a:sym typeface="Shadows Into Light"/>
              </a:defRPr>
            </a:lvl3pPr>
            <a:lvl4pPr lvl="3" algn="ctr">
              <a:spcBef>
                <a:spcPts val="0"/>
              </a:spcBef>
              <a:spcAft>
                <a:spcPts val="0"/>
              </a:spcAft>
              <a:buClr>
                <a:schemeClr val="dk2"/>
              </a:buClr>
              <a:buSzPts val="2600"/>
              <a:buFont typeface="Shadows Into Light"/>
              <a:buNone/>
              <a:defRPr sz="2600">
                <a:solidFill>
                  <a:schemeClr val="dk2"/>
                </a:solidFill>
                <a:latin typeface="Shadows Into Light"/>
                <a:ea typeface="Shadows Into Light"/>
                <a:cs typeface="Shadows Into Light"/>
                <a:sym typeface="Shadows Into Light"/>
              </a:defRPr>
            </a:lvl4pPr>
            <a:lvl5pPr lvl="4" algn="ctr">
              <a:spcBef>
                <a:spcPts val="0"/>
              </a:spcBef>
              <a:spcAft>
                <a:spcPts val="0"/>
              </a:spcAft>
              <a:buClr>
                <a:schemeClr val="dk2"/>
              </a:buClr>
              <a:buSzPts val="2600"/>
              <a:buFont typeface="Shadows Into Light"/>
              <a:buNone/>
              <a:defRPr sz="2600">
                <a:solidFill>
                  <a:schemeClr val="dk2"/>
                </a:solidFill>
                <a:latin typeface="Shadows Into Light"/>
                <a:ea typeface="Shadows Into Light"/>
                <a:cs typeface="Shadows Into Light"/>
                <a:sym typeface="Shadows Into Light"/>
              </a:defRPr>
            </a:lvl5pPr>
            <a:lvl6pPr lvl="5" algn="ctr">
              <a:spcBef>
                <a:spcPts val="0"/>
              </a:spcBef>
              <a:spcAft>
                <a:spcPts val="0"/>
              </a:spcAft>
              <a:buClr>
                <a:schemeClr val="dk2"/>
              </a:buClr>
              <a:buSzPts val="2600"/>
              <a:buFont typeface="Shadows Into Light"/>
              <a:buNone/>
              <a:defRPr sz="2600">
                <a:solidFill>
                  <a:schemeClr val="dk2"/>
                </a:solidFill>
                <a:latin typeface="Shadows Into Light"/>
                <a:ea typeface="Shadows Into Light"/>
                <a:cs typeface="Shadows Into Light"/>
                <a:sym typeface="Shadows Into Light"/>
              </a:defRPr>
            </a:lvl6pPr>
            <a:lvl7pPr lvl="6" algn="ctr">
              <a:spcBef>
                <a:spcPts val="0"/>
              </a:spcBef>
              <a:spcAft>
                <a:spcPts val="0"/>
              </a:spcAft>
              <a:buClr>
                <a:schemeClr val="dk2"/>
              </a:buClr>
              <a:buSzPts val="2600"/>
              <a:buFont typeface="Shadows Into Light"/>
              <a:buNone/>
              <a:defRPr sz="2600">
                <a:solidFill>
                  <a:schemeClr val="dk2"/>
                </a:solidFill>
                <a:latin typeface="Shadows Into Light"/>
                <a:ea typeface="Shadows Into Light"/>
                <a:cs typeface="Shadows Into Light"/>
                <a:sym typeface="Shadows Into Light"/>
              </a:defRPr>
            </a:lvl7pPr>
            <a:lvl8pPr lvl="7" algn="ctr">
              <a:spcBef>
                <a:spcPts val="0"/>
              </a:spcBef>
              <a:spcAft>
                <a:spcPts val="0"/>
              </a:spcAft>
              <a:buClr>
                <a:schemeClr val="dk2"/>
              </a:buClr>
              <a:buSzPts val="2600"/>
              <a:buFont typeface="Shadows Into Light"/>
              <a:buNone/>
              <a:defRPr sz="2600">
                <a:solidFill>
                  <a:schemeClr val="dk2"/>
                </a:solidFill>
                <a:latin typeface="Shadows Into Light"/>
                <a:ea typeface="Shadows Into Light"/>
                <a:cs typeface="Shadows Into Light"/>
                <a:sym typeface="Shadows Into Light"/>
              </a:defRPr>
            </a:lvl8pPr>
            <a:lvl9pPr lvl="8" algn="ctr">
              <a:spcBef>
                <a:spcPts val="0"/>
              </a:spcBef>
              <a:spcAft>
                <a:spcPts val="0"/>
              </a:spcAft>
              <a:buClr>
                <a:schemeClr val="dk2"/>
              </a:buClr>
              <a:buSzPts val="2600"/>
              <a:buFont typeface="Shadows Into Light"/>
              <a:buNone/>
              <a:defRPr sz="2600">
                <a:solidFill>
                  <a:schemeClr val="dk2"/>
                </a:solidFill>
                <a:latin typeface="Shadows Into Light"/>
                <a:ea typeface="Shadows Into Light"/>
                <a:cs typeface="Shadows Into Light"/>
                <a:sym typeface="Shadows Into Light"/>
              </a:defRPr>
            </a:lvl9pPr>
          </a:lstStyle>
          <a:p>
            <a:endParaRPr/>
          </a:p>
        </p:txBody>
      </p:sp>
      <p:sp>
        <p:nvSpPr>
          <p:cNvPr id="8" name="Google Shape;8;p1"/>
          <p:cNvSpPr txBox="1">
            <a:spLocks noGrp="1"/>
          </p:cNvSpPr>
          <p:nvPr>
            <p:ph type="body" idx="1"/>
          </p:nvPr>
        </p:nvSpPr>
        <p:spPr>
          <a:xfrm>
            <a:off x="1427100" y="1918651"/>
            <a:ext cx="9408400" cy="40828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Varela Round"/>
              <a:buChar char="▧"/>
              <a:defRPr sz="2400">
                <a:solidFill>
                  <a:schemeClr val="dk1"/>
                </a:solidFill>
                <a:latin typeface="Varela Round"/>
                <a:ea typeface="Varela Round"/>
                <a:cs typeface="Varela Round"/>
                <a:sym typeface="Varela Round"/>
              </a:defRPr>
            </a:lvl1pPr>
            <a:lvl2pPr marL="914400" lvl="1" indent="-381000">
              <a:spcBef>
                <a:spcPts val="0"/>
              </a:spcBef>
              <a:spcAft>
                <a:spcPts val="0"/>
              </a:spcAft>
              <a:buClr>
                <a:schemeClr val="dk1"/>
              </a:buClr>
              <a:buSzPts val="2400"/>
              <a:buFont typeface="Varela Round"/>
              <a:buChar char="○"/>
              <a:defRPr sz="2400">
                <a:solidFill>
                  <a:schemeClr val="dk1"/>
                </a:solidFill>
                <a:latin typeface="Varela Round"/>
                <a:ea typeface="Varela Round"/>
                <a:cs typeface="Varela Round"/>
                <a:sym typeface="Varela Round"/>
              </a:defRPr>
            </a:lvl2pPr>
            <a:lvl3pPr marL="1371600" lvl="2" indent="-381000">
              <a:spcBef>
                <a:spcPts val="0"/>
              </a:spcBef>
              <a:spcAft>
                <a:spcPts val="0"/>
              </a:spcAft>
              <a:buClr>
                <a:schemeClr val="dk1"/>
              </a:buClr>
              <a:buSzPts val="2400"/>
              <a:buFont typeface="Varela Round"/>
              <a:buChar char="■"/>
              <a:defRPr sz="2400">
                <a:solidFill>
                  <a:schemeClr val="dk1"/>
                </a:solidFill>
                <a:latin typeface="Varela Round"/>
                <a:ea typeface="Varela Round"/>
                <a:cs typeface="Varela Round"/>
                <a:sym typeface="Varela Round"/>
              </a:defRPr>
            </a:lvl3pPr>
            <a:lvl4pPr marL="1828800" lvl="3" indent="-381000">
              <a:spcBef>
                <a:spcPts val="0"/>
              </a:spcBef>
              <a:spcAft>
                <a:spcPts val="0"/>
              </a:spcAft>
              <a:buClr>
                <a:schemeClr val="dk1"/>
              </a:buClr>
              <a:buSzPts val="2400"/>
              <a:buFont typeface="Varela Round"/>
              <a:buChar char="●"/>
              <a:defRPr sz="2400">
                <a:solidFill>
                  <a:schemeClr val="dk1"/>
                </a:solidFill>
                <a:latin typeface="Varela Round"/>
                <a:ea typeface="Varela Round"/>
                <a:cs typeface="Varela Round"/>
                <a:sym typeface="Varela Round"/>
              </a:defRPr>
            </a:lvl4pPr>
            <a:lvl5pPr marL="2286000" lvl="4" indent="-381000">
              <a:spcBef>
                <a:spcPts val="0"/>
              </a:spcBef>
              <a:spcAft>
                <a:spcPts val="0"/>
              </a:spcAft>
              <a:buClr>
                <a:schemeClr val="dk1"/>
              </a:buClr>
              <a:buSzPts val="2400"/>
              <a:buFont typeface="Varela Round"/>
              <a:buChar char="○"/>
              <a:defRPr sz="2400">
                <a:solidFill>
                  <a:schemeClr val="dk1"/>
                </a:solidFill>
                <a:latin typeface="Varela Round"/>
                <a:ea typeface="Varela Round"/>
                <a:cs typeface="Varela Round"/>
                <a:sym typeface="Varela Round"/>
              </a:defRPr>
            </a:lvl5pPr>
            <a:lvl6pPr marL="2743200" lvl="5" indent="-381000">
              <a:spcBef>
                <a:spcPts val="0"/>
              </a:spcBef>
              <a:spcAft>
                <a:spcPts val="0"/>
              </a:spcAft>
              <a:buClr>
                <a:schemeClr val="dk1"/>
              </a:buClr>
              <a:buSzPts val="2400"/>
              <a:buFont typeface="Varela Round"/>
              <a:buChar char="■"/>
              <a:defRPr sz="2400">
                <a:solidFill>
                  <a:schemeClr val="dk1"/>
                </a:solidFill>
                <a:latin typeface="Varela Round"/>
                <a:ea typeface="Varela Round"/>
                <a:cs typeface="Varela Round"/>
                <a:sym typeface="Varela Round"/>
              </a:defRPr>
            </a:lvl6pPr>
            <a:lvl7pPr marL="3200400" lvl="6" indent="-381000">
              <a:spcBef>
                <a:spcPts val="0"/>
              </a:spcBef>
              <a:spcAft>
                <a:spcPts val="0"/>
              </a:spcAft>
              <a:buClr>
                <a:schemeClr val="dk1"/>
              </a:buClr>
              <a:buSzPts val="2400"/>
              <a:buFont typeface="Varela Round"/>
              <a:buChar char="●"/>
              <a:defRPr sz="2400">
                <a:solidFill>
                  <a:schemeClr val="dk1"/>
                </a:solidFill>
                <a:latin typeface="Varela Round"/>
                <a:ea typeface="Varela Round"/>
                <a:cs typeface="Varela Round"/>
                <a:sym typeface="Varela Round"/>
              </a:defRPr>
            </a:lvl7pPr>
            <a:lvl8pPr marL="3657600" lvl="7" indent="-381000">
              <a:spcBef>
                <a:spcPts val="0"/>
              </a:spcBef>
              <a:spcAft>
                <a:spcPts val="0"/>
              </a:spcAft>
              <a:buClr>
                <a:schemeClr val="dk1"/>
              </a:buClr>
              <a:buSzPts val="2400"/>
              <a:buFont typeface="Varela Round"/>
              <a:buChar char="○"/>
              <a:defRPr sz="2400">
                <a:solidFill>
                  <a:schemeClr val="dk1"/>
                </a:solidFill>
                <a:latin typeface="Varela Round"/>
                <a:ea typeface="Varela Round"/>
                <a:cs typeface="Varela Round"/>
                <a:sym typeface="Varela Round"/>
              </a:defRPr>
            </a:lvl8pPr>
            <a:lvl9pPr marL="4114800" lvl="8" indent="-381000">
              <a:spcBef>
                <a:spcPts val="0"/>
              </a:spcBef>
              <a:spcAft>
                <a:spcPts val="0"/>
              </a:spcAft>
              <a:buClr>
                <a:schemeClr val="dk1"/>
              </a:buClr>
              <a:buSzPts val="2400"/>
              <a:buFont typeface="Varela Round"/>
              <a:buChar char="■"/>
              <a:defRPr sz="2400">
                <a:solidFill>
                  <a:schemeClr val="dk1"/>
                </a:solidFill>
                <a:latin typeface="Varela Round"/>
                <a:ea typeface="Varela Round"/>
                <a:cs typeface="Varela Round"/>
                <a:sym typeface="Varela Round"/>
              </a:defRPr>
            </a:lvl9pPr>
          </a:lstStyle>
          <a:p>
            <a:endParaRPr/>
          </a:p>
        </p:txBody>
      </p:sp>
      <p:sp>
        <p:nvSpPr>
          <p:cNvPr id="9" name="Google Shape;9;p1"/>
          <p:cNvSpPr txBox="1">
            <a:spLocks noGrp="1"/>
          </p:cNvSpPr>
          <p:nvPr>
            <p:ph type="sldNum" idx="12"/>
          </p:nvPr>
        </p:nvSpPr>
        <p:spPr>
          <a:xfrm>
            <a:off x="5797435" y="6302335"/>
            <a:ext cx="731600" cy="398800"/>
          </a:xfrm>
          <a:prstGeom prst="rect">
            <a:avLst/>
          </a:prstGeom>
          <a:noFill/>
          <a:ln>
            <a:noFill/>
          </a:ln>
        </p:spPr>
        <p:txBody>
          <a:bodyPr spcFirstLastPara="1" wrap="square" lIns="91425" tIns="91425" rIns="91425" bIns="91425" anchor="t" anchorCtr="0">
            <a:noAutofit/>
          </a:bodyPr>
          <a:lstStyle>
            <a:lvl1pPr lvl="0" algn="ctr">
              <a:buNone/>
              <a:defRPr sz="1733">
                <a:solidFill>
                  <a:schemeClr val="dk2"/>
                </a:solidFill>
                <a:latin typeface="Shadows Into Light"/>
                <a:ea typeface="Shadows Into Light"/>
                <a:cs typeface="Shadows Into Light"/>
                <a:sym typeface="Shadows Into Light"/>
              </a:defRPr>
            </a:lvl1pPr>
            <a:lvl2pPr lvl="1" algn="ctr">
              <a:buNone/>
              <a:defRPr sz="1733">
                <a:solidFill>
                  <a:schemeClr val="dk2"/>
                </a:solidFill>
                <a:latin typeface="Shadows Into Light"/>
                <a:ea typeface="Shadows Into Light"/>
                <a:cs typeface="Shadows Into Light"/>
                <a:sym typeface="Shadows Into Light"/>
              </a:defRPr>
            </a:lvl2pPr>
            <a:lvl3pPr lvl="2" algn="ctr">
              <a:buNone/>
              <a:defRPr sz="1733">
                <a:solidFill>
                  <a:schemeClr val="dk2"/>
                </a:solidFill>
                <a:latin typeface="Shadows Into Light"/>
                <a:ea typeface="Shadows Into Light"/>
                <a:cs typeface="Shadows Into Light"/>
                <a:sym typeface="Shadows Into Light"/>
              </a:defRPr>
            </a:lvl3pPr>
            <a:lvl4pPr lvl="3" algn="ctr">
              <a:buNone/>
              <a:defRPr sz="1733">
                <a:solidFill>
                  <a:schemeClr val="dk2"/>
                </a:solidFill>
                <a:latin typeface="Shadows Into Light"/>
                <a:ea typeface="Shadows Into Light"/>
                <a:cs typeface="Shadows Into Light"/>
                <a:sym typeface="Shadows Into Light"/>
              </a:defRPr>
            </a:lvl4pPr>
            <a:lvl5pPr lvl="4" algn="ctr">
              <a:buNone/>
              <a:defRPr sz="1733">
                <a:solidFill>
                  <a:schemeClr val="dk2"/>
                </a:solidFill>
                <a:latin typeface="Shadows Into Light"/>
                <a:ea typeface="Shadows Into Light"/>
                <a:cs typeface="Shadows Into Light"/>
                <a:sym typeface="Shadows Into Light"/>
              </a:defRPr>
            </a:lvl5pPr>
            <a:lvl6pPr lvl="5" algn="ctr">
              <a:buNone/>
              <a:defRPr sz="1733">
                <a:solidFill>
                  <a:schemeClr val="dk2"/>
                </a:solidFill>
                <a:latin typeface="Shadows Into Light"/>
                <a:ea typeface="Shadows Into Light"/>
                <a:cs typeface="Shadows Into Light"/>
                <a:sym typeface="Shadows Into Light"/>
              </a:defRPr>
            </a:lvl6pPr>
            <a:lvl7pPr lvl="6" algn="ctr">
              <a:buNone/>
              <a:defRPr sz="1733">
                <a:solidFill>
                  <a:schemeClr val="dk2"/>
                </a:solidFill>
                <a:latin typeface="Shadows Into Light"/>
                <a:ea typeface="Shadows Into Light"/>
                <a:cs typeface="Shadows Into Light"/>
                <a:sym typeface="Shadows Into Light"/>
              </a:defRPr>
            </a:lvl7pPr>
            <a:lvl8pPr lvl="7" algn="ctr">
              <a:buNone/>
              <a:defRPr sz="1733">
                <a:solidFill>
                  <a:schemeClr val="dk2"/>
                </a:solidFill>
                <a:latin typeface="Shadows Into Light"/>
                <a:ea typeface="Shadows Into Light"/>
                <a:cs typeface="Shadows Into Light"/>
                <a:sym typeface="Shadows Into Light"/>
              </a:defRPr>
            </a:lvl8pPr>
            <a:lvl9pPr lvl="8" algn="ctr">
              <a:buNone/>
              <a:defRPr sz="1733">
                <a:solidFill>
                  <a:schemeClr val="dk2"/>
                </a:solidFill>
                <a:latin typeface="Shadows Into Light"/>
                <a:ea typeface="Shadows Into Light"/>
                <a:cs typeface="Shadows Into Light"/>
                <a:sym typeface="Shadows Into Light"/>
              </a:defRPr>
            </a:lvl9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99000920"/>
      </p:ext>
    </p:extLst>
  </p:cSld>
  <p:clrMap bg1="lt1" tx1="dk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9.xm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9000"/>
            <a:lum/>
          </a:blip>
          <a:srcRect/>
          <a:stretch>
            <a:fillRect t="-9000" b="-9000"/>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8C54110-587C-4389-9A28-8962652FE5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294" y="116015"/>
            <a:ext cx="7843567" cy="1154098"/>
          </a:xfrm>
          <a:prstGeom prst="rect">
            <a:avLst/>
          </a:prstGeom>
        </p:spPr>
      </p:pic>
      <p:sp>
        <p:nvSpPr>
          <p:cNvPr id="14" name="Rectangle 13">
            <a:extLst>
              <a:ext uri="{FF2B5EF4-FFF2-40B4-BE49-F238E27FC236}">
                <a16:creationId xmlns:a16="http://schemas.microsoft.com/office/drawing/2014/main" id="{875F50A7-28F5-4AE8-8CDA-8E5EF564C466}"/>
              </a:ext>
            </a:extLst>
          </p:cNvPr>
          <p:cNvSpPr/>
          <p:nvPr/>
        </p:nvSpPr>
        <p:spPr>
          <a:xfrm>
            <a:off x="4177781" y="1809416"/>
            <a:ext cx="3637653" cy="1477328"/>
          </a:xfrm>
          <a:prstGeom prst="rect">
            <a:avLst/>
          </a:prstGeom>
          <a:noFill/>
          <a:ln>
            <a:noFill/>
          </a:ln>
        </p:spPr>
        <p:txBody>
          <a:bodyPr wrap="square" lIns="91440" tIns="45720" rIns="91440" bIns="45720" anchor="t">
            <a:spAutoFit/>
            <a:scene3d>
              <a:camera prst="orthographicFront"/>
              <a:lightRig rig="threePt" dir="t"/>
            </a:scene3d>
            <a:sp3d extrusionH="57150">
              <a:bevelT w="38100" h="38100" prst="angle"/>
            </a:sp3d>
          </a:bodyPr>
          <a:lstStyle/>
          <a:p>
            <a:pPr algn="ctr"/>
            <a:r>
              <a:rPr lang="en-US" sz="3600" b="1" dirty="0">
                <a:ln w="12700">
                  <a:solidFill>
                    <a:srgbClr val="EBEBEB">
                      <a:lumMod val="75000"/>
                    </a:srgbClr>
                  </a:solidFill>
                  <a:prstDash val="solid"/>
                </a:ln>
                <a:solidFill>
                  <a:schemeClr val="accent6">
                    <a:lumMod val="75000"/>
                  </a:schemeClr>
                </a:solidFill>
                <a:effectLst>
                  <a:outerShdw dist="38100" dir="2640000" algn="bl" rotWithShape="0">
                    <a:srgbClr val="EBEBEB">
                      <a:lumMod val="75000"/>
                    </a:srgbClr>
                  </a:outerShdw>
                </a:effectLst>
              </a:rPr>
              <a:t>MINI  PROJECT</a:t>
            </a:r>
            <a:endParaRPr lang="en-US" sz="3600" b="1" dirty="0">
              <a:ln w="12700">
                <a:solidFill>
                  <a:schemeClr val="tx2">
                    <a:lumMod val="75000"/>
                  </a:schemeClr>
                </a:solidFill>
                <a:prstDash val="solid"/>
              </a:ln>
              <a:solidFill>
                <a:schemeClr val="accent6">
                  <a:lumMod val="75000"/>
                </a:schemeClr>
              </a:solidFill>
              <a:effectLst>
                <a:outerShdw dist="38100" dir="2640000" algn="bl" rotWithShape="0">
                  <a:schemeClr val="tx2">
                    <a:lumMod val="75000"/>
                  </a:schemeClr>
                </a:outerShdw>
              </a:effectLst>
            </a:endParaRPr>
          </a:p>
          <a:p>
            <a:pPr algn="ct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5" name="Rectangle 14">
            <a:extLst>
              <a:ext uri="{FF2B5EF4-FFF2-40B4-BE49-F238E27FC236}">
                <a16:creationId xmlns:a16="http://schemas.microsoft.com/office/drawing/2014/main" id="{5FC9933F-55BF-400C-8EB6-A95631F0149A}"/>
              </a:ext>
            </a:extLst>
          </p:cNvPr>
          <p:cNvSpPr/>
          <p:nvPr/>
        </p:nvSpPr>
        <p:spPr>
          <a:xfrm>
            <a:off x="1401072" y="2642656"/>
            <a:ext cx="8775510" cy="769441"/>
          </a:xfrm>
          <a:prstGeom prst="rect">
            <a:avLst/>
          </a:prstGeom>
          <a:noFill/>
        </p:spPr>
        <p:txBody>
          <a:bodyPr wrap="square" lIns="91440" tIns="45720" rIns="91440" bIns="45720" anchor="t">
            <a:spAutoFit/>
          </a:bodyPr>
          <a:lstStyle/>
          <a:p>
            <a:pPr algn="ctr"/>
            <a:r>
              <a:rPr lang="en-US" sz="4400" b="1" dirty="0">
                <a:ln w="12700">
                  <a:solidFill>
                    <a:schemeClr val="accent1">
                      <a:lumMod val="75000"/>
                    </a:schemeClr>
                  </a:solidFill>
                  <a:prstDash val="solid"/>
                </a:ln>
                <a:solidFill>
                  <a:schemeClr val="accent5">
                    <a:lumMod val="40000"/>
                    <a:lumOff val="60000"/>
                  </a:schemeClr>
                </a:solidFill>
                <a:effectLst>
                  <a:outerShdw blurRad="50800" dist="38100" dir="2700000" algn="tl" rotWithShape="0">
                    <a:prstClr val="black">
                      <a:alpha val="40000"/>
                    </a:prstClr>
                  </a:outerShdw>
                </a:effectLst>
                <a:latin typeface="Franklin Gothic Medium"/>
              </a:rPr>
              <a:t>IOT-SMART PARKING SYSYTEM</a:t>
            </a:r>
            <a:endParaRPr lang="en-IN" sz="4400" b="1" cap="none" spc="0">
              <a:ln w="12700">
                <a:solidFill>
                  <a:srgbClr val="4472C4">
                    <a:lumMod val="75000"/>
                  </a:srgbClr>
                </a:solidFill>
                <a:prstDash val="solid"/>
              </a:ln>
              <a:solidFill>
                <a:schemeClr val="accent5">
                  <a:lumMod val="40000"/>
                  <a:lumOff val="60000"/>
                </a:schemeClr>
              </a:solidFill>
              <a:effectLst>
                <a:outerShdw blurRad="50800" dist="38100" dir="2700000" algn="tl" rotWithShape="0">
                  <a:prstClr val="black">
                    <a:alpha val="40000"/>
                  </a:prstClr>
                </a:outerShdw>
              </a:effectLst>
              <a:latin typeface="Franklin Gothic Medium"/>
            </a:endParaRPr>
          </a:p>
        </p:txBody>
      </p:sp>
      <p:cxnSp>
        <p:nvCxnSpPr>
          <p:cNvPr id="18" name="Straight Connector 17">
            <a:extLst>
              <a:ext uri="{FF2B5EF4-FFF2-40B4-BE49-F238E27FC236}">
                <a16:creationId xmlns:a16="http://schemas.microsoft.com/office/drawing/2014/main" id="{8E899F88-77A7-48A1-B02D-B7C5300126D7}"/>
              </a:ext>
            </a:extLst>
          </p:cNvPr>
          <p:cNvCxnSpPr/>
          <p:nvPr/>
        </p:nvCxnSpPr>
        <p:spPr>
          <a:xfrm>
            <a:off x="2141166" y="2678699"/>
            <a:ext cx="7572653" cy="0"/>
          </a:xfrm>
          <a:prstGeom prst="line">
            <a:avLst/>
          </a:prstGeom>
          <a:ln>
            <a:solidFill>
              <a:schemeClr val="accent2">
                <a:lumMod val="75000"/>
              </a:schemeClr>
            </a:solidFill>
          </a:ln>
          <a:scene3d>
            <a:camera prst="perspectiveLeft"/>
            <a:lightRig rig="threePt" dir="t"/>
          </a:scene3d>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482A942-6DF4-4AB5-8BE7-2765A5ED5887}"/>
              </a:ext>
            </a:extLst>
          </p:cNvPr>
          <p:cNvSpPr/>
          <p:nvPr/>
        </p:nvSpPr>
        <p:spPr>
          <a:xfrm>
            <a:off x="954585" y="3559921"/>
            <a:ext cx="6032585" cy="523220"/>
          </a:xfrm>
          <a:prstGeom prst="rect">
            <a:avLst/>
          </a:prstGeom>
          <a:noFill/>
        </p:spPr>
        <p:txBody>
          <a:bodyPr wrap="square" lIns="91440" tIns="45720" rIns="91440" bIns="45720" anchor="t">
            <a:spAutoFit/>
          </a:bodyPr>
          <a:lstStyle/>
          <a:p>
            <a:pPr algn="ctr"/>
            <a:r>
              <a:rPr lang="en-US" sz="2800" b="1" dirty="0">
                <a:ln w="13462">
                  <a:solidFill>
                    <a:prstClr val="black"/>
                  </a:solidFill>
                  <a:prstDash val="solid"/>
                </a:ln>
                <a:solidFill>
                  <a:schemeClr val="tx1">
                    <a:lumMod val="85000"/>
                    <a:lumOff val="15000"/>
                  </a:schemeClr>
                </a:solidFill>
                <a:effectLst>
                  <a:outerShdw dist="38100" dir="2700000" algn="bl" rotWithShape="0">
                    <a:srgbClr val="E9A039"/>
                  </a:outerShdw>
                </a:effectLst>
              </a:rPr>
              <a:t>DONE BY </a:t>
            </a:r>
            <a:endParaRPr lang="en-US" sz="2800" b="1" cap="none" spc="0" dirty="0">
              <a:ln w="13462">
                <a:solidFill>
                  <a:prstClr val="black"/>
                </a:solidFill>
                <a:prstDash val="solid"/>
              </a:ln>
              <a:solidFill>
                <a:schemeClr val="tx1">
                  <a:lumMod val="85000"/>
                  <a:lumOff val="15000"/>
                </a:schemeClr>
              </a:solidFill>
              <a:effectLst>
                <a:outerShdw dist="38100" dir="2700000" algn="bl" rotWithShape="0">
                  <a:srgbClr val="E9A039"/>
                </a:outerShdw>
              </a:effectLst>
            </a:endParaRPr>
          </a:p>
        </p:txBody>
      </p:sp>
      <p:sp>
        <p:nvSpPr>
          <p:cNvPr id="20" name="Rectangle 19">
            <a:extLst>
              <a:ext uri="{FF2B5EF4-FFF2-40B4-BE49-F238E27FC236}">
                <a16:creationId xmlns:a16="http://schemas.microsoft.com/office/drawing/2014/main" id="{CB4612F6-8F1A-4083-8F74-9FEA00236D5D}"/>
              </a:ext>
            </a:extLst>
          </p:cNvPr>
          <p:cNvSpPr/>
          <p:nvPr/>
        </p:nvSpPr>
        <p:spPr>
          <a:xfrm>
            <a:off x="875086" y="4333563"/>
            <a:ext cx="4291496" cy="400110"/>
          </a:xfrm>
          <a:prstGeom prst="rect">
            <a:avLst/>
          </a:prstGeom>
          <a:noFill/>
        </p:spPr>
        <p:txBody>
          <a:bodyPr wrap="none" lIns="91440" tIns="45720" rIns="91440" bIns="45720" anchor="t">
            <a:spAutoFit/>
          </a:bodyPr>
          <a:lstStyle/>
          <a:p>
            <a:pPr algn="ctr"/>
            <a:r>
              <a:rPr lang="en-US" sz="2000" b="1" cap="none" spc="0" dirty="0">
                <a:ln w="9525">
                  <a:solidFill>
                    <a:schemeClr val="bg1"/>
                  </a:solidFill>
                  <a:prstDash val="solid"/>
                </a:ln>
                <a:effectLst>
                  <a:outerShdw blurRad="12700" dist="38100" dir="2700000" algn="tl" rotWithShape="0">
                    <a:schemeClr val="bg1">
                      <a:lumMod val="50000"/>
                    </a:schemeClr>
                  </a:outerShdw>
                </a:effectLst>
              </a:rPr>
              <a:t>&gt; </a:t>
            </a:r>
            <a:r>
              <a:rPr lang="en-US" sz="2000" b="1" dirty="0">
                <a:ln w="9525">
                  <a:solidFill>
                    <a:schemeClr val="bg1"/>
                  </a:solidFill>
                  <a:prstDash val="solid"/>
                </a:ln>
                <a:effectLst>
                  <a:outerShdw blurRad="12700" dist="38100" dir="2700000" algn="tl" rotWithShape="0">
                    <a:schemeClr val="bg1">
                      <a:lumMod val="50000"/>
                    </a:schemeClr>
                  </a:outerShdw>
                </a:effectLst>
              </a:rPr>
              <a:t>M.HITESH YADAV-111619106089</a:t>
            </a:r>
            <a:endParaRPr lang="en-US" sz="2000" b="1" cap="none" spc="0" dirty="0">
              <a:ln w="9525">
                <a:solidFill>
                  <a:schemeClr val="bg1"/>
                </a:solidFill>
                <a:prstDash val="solid"/>
              </a:ln>
              <a:effectLst>
                <a:outerShdw blurRad="12700" dist="38100" dir="2700000" algn="tl" rotWithShape="0">
                  <a:schemeClr val="bg1">
                    <a:lumMod val="50000"/>
                  </a:schemeClr>
                </a:outerShdw>
              </a:effectLst>
            </a:endParaRPr>
          </a:p>
        </p:txBody>
      </p:sp>
      <p:sp>
        <p:nvSpPr>
          <p:cNvPr id="21" name="Rectangle 20">
            <a:extLst>
              <a:ext uri="{FF2B5EF4-FFF2-40B4-BE49-F238E27FC236}">
                <a16:creationId xmlns:a16="http://schemas.microsoft.com/office/drawing/2014/main" id="{919E7BD8-B7FD-4BA6-A89A-7155F3279698}"/>
              </a:ext>
            </a:extLst>
          </p:cNvPr>
          <p:cNvSpPr/>
          <p:nvPr/>
        </p:nvSpPr>
        <p:spPr>
          <a:xfrm>
            <a:off x="2546035" y="4796603"/>
            <a:ext cx="11613686" cy="307777"/>
          </a:xfrm>
          <a:prstGeom prst="rect">
            <a:avLst/>
          </a:prstGeom>
          <a:noFill/>
        </p:spPr>
        <p:txBody>
          <a:bodyPr wrap="square" lIns="91440" tIns="45720" rIns="91440" bIns="45720" anchor="t">
            <a:spAutoFit/>
          </a:bodyPr>
          <a:lstStyle/>
          <a:p>
            <a:pPr algn="ctr"/>
            <a:r>
              <a:rPr lang="en-US" b="1" dirty="0">
                <a:ln w="9525">
                  <a:solidFill>
                    <a:schemeClr val="bg1"/>
                  </a:solidFill>
                  <a:prstDash val="solid"/>
                </a:ln>
                <a:effectLst>
                  <a:outerShdw blurRad="12700" dist="38100" dir="2700000" algn="tl" rotWithShape="0">
                    <a:schemeClr val="bg1">
                      <a:lumMod val="50000"/>
                    </a:schemeClr>
                  </a:outerShdw>
                </a:effectLst>
              </a:rPr>
              <a:t> </a:t>
            </a:r>
            <a:endParaRPr lang="en-US" b="1" cap="none" spc="0" dirty="0">
              <a:ln w="9525">
                <a:solidFill>
                  <a:schemeClr val="bg1"/>
                </a:solidFill>
                <a:prstDash val="solid"/>
              </a:ln>
              <a:effectLst>
                <a:outerShdw blurRad="12700" dist="38100" dir="2700000" algn="tl" rotWithShape="0">
                  <a:schemeClr val="bg1">
                    <a:lumMod val="50000"/>
                  </a:schemeClr>
                </a:outerShdw>
              </a:effectLst>
            </a:endParaRPr>
          </a:p>
        </p:txBody>
      </p:sp>
      <p:sp>
        <p:nvSpPr>
          <p:cNvPr id="23" name="Rectangle 22">
            <a:extLst>
              <a:ext uri="{FF2B5EF4-FFF2-40B4-BE49-F238E27FC236}">
                <a16:creationId xmlns:a16="http://schemas.microsoft.com/office/drawing/2014/main" id="{2986403C-69F4-44A1-86A1-2D98E3B081BB}"/>
              </a:ext>
            </a:extLst>
          </p:cNvPr>
          <p:cNvSpPr/>
          <p:nvPr/>
        </p:nvSpPr>
        <p:spPr>
          <a:xfrm>
            <a:off x="875086" y="5709066"/>
            <a:ext cx="4145687" cy="400110"/>
          </a:xfrm>
          <a:prstGeom prst="rect">
            <a:avLst/>
          </a:prstGeom>
          <a:noFill/>
        </p:spPr>
        <p:txBody>
          <a:bodyPr wrap="none" lIns="91440" tIns="45720" rIns="91440" bIns="45720" anchor="t">
            <a:spAutoFit/>
          </a:bodyPr>
          <a:lstStyle/>
          <a:p>
            <a:pPr algn="ctr"/>
            <a:r>
              <a:rPr lang="en-US" sz="2000" b="1" cap="none" spc="0" dirty="0">
                <a:ln w="9525">
                  <a:solidFill>
                    <a:schemeClr val="bg1"/>
                  </a:solidFill>
                  <a:prstDash val="solid"/>
                </a:ln>
                <a:effectLst>
                  <a:outerShdw blurRad="12700" dist="38100" dir="2700000" algn="tl" rotWithShape="0">
                    <a:schemeClr val="bg1">
                      <a:lumMod val="50000"/>
                    </a:schemeClr>
                  </a:outerShdw>
                </a:effectLst>
              </a:rPr>
              <a:t>&gt; </a:t>
            </a:r>
            <a:r>
              <a:rPr lang="en-US" sz="2000" b="1" dirty="0">
                <a:ln w="9525">
                  <a:solidFill>
                    <a:schemeClr val="bg1"/>
                  </a:solidFill>
                  <a:prstDash val="solid"/>
                </a:ln>
                <a:effectLst>
                  <a:outerShdw blurRad="12700" dist="38100" dir="2700000" algn="tl" rotWithShape="0">
                    <a:schemeClr val="bg1">
                      <a:lumMod val="50000"/>
                    </a:schemeClr>
                  </a:outerShdw>
                </a:effectLst>
              </a:rPr>
              <a:t>PRABAKARAN V-111619106102</a:t>
            </a:r>
            <a:endParaRPr lang="en-US" dirty="0"/>
          </a:p>
        </p:txBody>
      </p:sp>
      <p:sp>
        <p:nvSpPr>
          <p:cNvPr id="24" name="Rectangle 23">
            <a:extLst>
              <a:ext uri="{FF2B5EF4-FFF2-40B4-BE49-F238E27FC236}">
                <a16:creationId xmlns:a16="http://schemas.microsoft.com/office/drawing/2014/main" id="{1B285ECA-826C-4B2B-9DB7-BA86F465D7DD}"/>
              </a:ext>
            </a:extLst>
          </p:cNvPr>
          <p:cNvSpPr/>
          <p:nvPr/>
        </p:nvSpPr>
        <p:spPr>
          <a:xfrm>
            <a:off x="11670352" y="-111145"/>
            <a:ext cx="393056" cy="584775"/>
          </a:xfrm>
          <a:prstGeom prst="rect">
            <a:avLst/>
          </a:prstGeom>
          <a:noFill/>
        </p:spPr>
        <p:txBody>
          <a:bodyPr wrap="none" lIns="91440" tIns="45720" rIns="91440" bIns="45720">
            <a:spAutoFit/>
          </a:bodyPr>
          <a:lstStyle/>
          <a:p>
            <a:pPr algn="ctr"/>
            <a:r>
              <a:rPr lang="en-US" sz="32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1</a:t>
            </a:r>
          </a:p>
        </p:txBody>
      </p:sp>
      <p:sp>
        <p:nvSpPr>
          <p:cNvPr id="25" name="Cylinder 24">
            <a:extLst>
              <a:ext uri="{FF2B5EF4-FFF2-40B4-BE49-F238E27FC236}">
                <a16:creationId xmlns:a16="http://schemas.microsoft.com/office/drawing/2014/main" id="{29585A1E-A5DE-4FEE-8D31-2F586B09259C}"/>
              </a:ext>
            </a:extLst>
          </p:cNvPr>
          <p:cNvSpPr/>
          <p:nvPr/>
        </p:nvSpPr>
        <p:spPr>
          <a:xfrm>
            <a:off x="739806" y="4434112"/>
            <a:ext cx="89891" cy="1682040"/>
          </a:xfrm>
          <a:prstGeom prst="can">
            <a:avLst/>
          </a:prstGeom>
          <a:solidFill>
            <a:schemeClr val="accent6">
              <a:lumMod val="50000"/>
            </a:schemeClr>
          </a:solidFill>
          <a:effectLst>
            <a:outerShdw blurRad="57150" dist="19050" dir="5400000" algn="ctr" rotWithShape="0">
              <a:srgbClr val="000000">
                <a:alpha val="63000"/>
              </a:srgbClr>
            </a:outerShdw>
          </a:effectLst>
          <a:scene3d>
            <a:camera prst="perspectiveLeft"/>
            <a:lightRig rig="threePt" dir="t"/>
          </a:scene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0F186B1E-3FAC-4D7C-9DC9-16F06D49BEBF}"/>
              </a:ext>
            </a:extLst>
          </p:cNvPr>
          <p:cNvSpPr txBox="1"/>
          <p:nvPr/>
        </p:nvSpPr>
        <p:spPr>
          <a:xfrm>
            <a:off x="456734" y="4685604"/>
            <a:ext cx="6336316" cy="923330"/>
          </a:xfrm>
          <a:prstGeom prst="rect">
            <a:avLst/>
          </a:prstGeom>
          <a:noFill/>
        </p:spPr>
        <p:txBody>
          <a:bodyPr wrap="square">
            <a:spAutoFit/>
          </a:bodyPr>
          <a:lstStyle/>
          <a:p>
            <a:pPr algn="ctr"/>
            <a:r>
              <a:rPr lang="en-US" sz="2000" b="1" cap="none" spc="0" dirty="0">
                <a:ln w="9525">
                  <a:solidFill>
                    <a:schemeClr val="bg1"/>
                  </a:solidFill>
                  <a:prstDash val="solid"/>
                </a:ln>
                <a:effectLst>
                  <a:outerShdw blurRad="12700" dist="38100" dir="2700000" algn="tl" rotWithShape="0">
                    <a:schemeClr val="bg1">
                      <a:lumMod val="50000"/>
                    </a:schemeClr>
                  </a:outerShdw>
                </a:effectLst>
              </a:rPr>
              <a:t>&gt; </a:t>
            </a:r>
            <a:r>
              <a:rPr lang="en-US" sz="2000" b="1" dirty="0">
                <a:ln w="9525">
                  <a:solidFill>
                    <a:schemeClr val="bg1"/>
                  </a:solidFill>
                  <a:prstDash val="solid"/>
                </a:ln>
                <a:effectLst>
                  <a:outerShdw blurRad="12700" dist="38100" dir="2700000" algn="tl" rotWithShape="0">
                    <a:schemeClr val="bg1">
                      <a:lumMod val="50000"/>
                    </a:schemeClr>
                  </a:outerShdw>
                </a:effectLst>
              </a:rPr>
              <a:t>PYDA SRI SAI VENKATA RAVI CHANDRA-111619106107</a:t>
            </a:r>
          </a:p>
          <a:p>
            <a:pPr algn="ctr"/>
            <a:endParaRPr lang="en-US" sz="1400" b="1" cap="none" spc="0" dirty="0">
              <a:ln w="9525">
                <a:solidFill>
                  <a:schemeClr val="bg1"/>
                </a:solidFill>
                <a:prstDash val="solid"/>
              </a:ln>
              <a:effectLst>
                <a:outerShdw blurRad="12700" dist="38100" dir="2700000" algn="tl" rotWithShape="0">
                  <a:schemeClr val="bg1">
                    <a:lumMod val="50000"/>
                  </a:schemeClr>
                </a:outerShdw>
              </a:effectLst>
            </a:endParaRPr>
          </a:p>
        </p:txBody>
      </p:sp>
      <p:sp>
        <p:nvSpPr>
          <p:cNvPr id="26" name="TextBox 25">
            <a:extLst>
              <a:ext uri="{FF2B5EF4-FFF2-40B4-BE49-F238E27FC236}">
                <a16:creationId xmlns:a16="http://schemas.microsoft.com/office/drawing/2014/main" id="{E7376E99-3831-49B4-9FB2-E0CAB9588AD7}"/>
              </a:ext>
            </a:extLst>
          </p:cNvPr>
          <p:cNvSpPr txBox="1"/>
          <p:nvPr/>
        </p:nvSpPr>
        <p:spPr>
          <a:xfrm>
            <a:off x="-197354" y="5336136"/>
            <a:ext cx="7080738" cy="615553"/>
          </a:xfrm>
          <a:prstGeom prst="rect">
            <a:avLst/>
          </a:prstGeom>
          <a:noFill/>
        </p:spPr>
        <p:txBody>
          <a:bodyPr wrap="square">
            <a:spAutoFit/>
          </a:bodyPr>
          <a:lstStyle/>
          <a:p>
            <a:pPr algn="ctr"/>
            <a:r>
              <a:rPr lang="en-US" sz="2000" b="1" cap="none" spc="0" dirty="0">
                <a:ln w="9525">
                  <a:solidFill>
                    <a:schemeClr val="bg1"/>
                  </a:solidFill>
                  <a:prstDash val="solid"/>
                </a:ln>
                <a:effectLst>
                  <a:outerShdw blurRad="12700" dist="38100" dir="2700000" algn="tl" rotWithShape="0">
                    <a:schemeClr val="bg1">
                      <a:lumMod val="50000"/>
                    </a:schemeClr>
                  </a:outerShdw>
                </a:effectLst>
              </a:rPr>
              <a:t>&gt; </a:t>
            </a:r>
            <a:r>
              <a:rPr lang="en-US" sz="2000" b="1" dirty="0">
                <a:ln w="9525">
                  <a:solidFill>
                    <a:schemeClr val="bg1"/>
                  </a:solidFill>
                  <a:prstDash val="solid"/>
                </a:ln>
                <a:effectLst>
                  <a:outerShdw blurRad="12700" dist="38100" dir="2700000" algn="tl" rotWithShape="0">
                    <a:schemeClr val="bg1">
                      <a:lumMod val="50000"/>
                    </a:schemeClr>
                  </a:outerShdw>
                </a:effectLst>
              </a:rPr>
              <a:t>LOKESH POLAVARAM-111619106072</a:t>
            </a:r>
            <a:endParaRPr lang="en-US" sz="2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a:p>
            <a:pPr algn="ctr"/>
            <a:endParaRPr lang="en-US" sz="1400" b="1" cap="none" spc="0"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17957105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4">
                                            <p:txEl>
                                              <p:pRg st="0" end="0"/>
                                            </p:txEl>
                                          </p:spTgt>
                                        </p:tgtEl>
                                        <p:attrNameLst>
                                          <p:attrName>style.visibility</p:attrName>
                                        </p:attrNameLst>
                                      </p:cBhvr>
                                      <p:to>
                                        <p:strVal val="visible"/>
                                      </p:to>
                                    </p:set>
                                    <p:animEffect transition="in" filter="barn(inVertical)">
                                      <p:cBhvr>
                                        <p:cTn id="13" dur="500"/>
                                        <p:tgtEl>
                                          <p:spTgt spid="1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15">
                                            <p:txEl>
                                              <p:pRg st="0" end="0"/>
                                            </p:txEl>
                                          </p:spTgt>
                                        </p:tgtEl>
                                        <p:attrNameLst>
                                          <p:attrName>style.visibility</p:attrName>
                                        </p:attrNameLst>
                                      </p:cBhvr>
                                      <p:to>
                                        <p:strVal val="visible"/>
                                      </p:to>
                                    </p:set>
                                    <p:animEffect transition="in" filter="wheel(1)">
                                      <p:cBhvr>
                                        <p:cTn id="18" dur="2000"/>
                                        <p:tgtEl>
                                          <p:spTgt spid="15">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
                                            <p:txEl>
                                              <p:pRg st="0" end="0"/>
                                            </p:txEl>
                                          </p:spTgt>
                                        </p:tgtEl>
                                        <p:attrNameLst>
                                          <p:attrName>style.visibility</p:attrName>
                                        </p:attrNameLst>
                                      </p:cBhvr>
                                      <p:to>
                                        <p:strVal val="visible"/>
                                      </p:to>
                                    </p:set>
                                    <p:animEffect transition="in" filter="fade">
                                      <p:cBhvr>
                                        <p:cTn id="23" dur="500"/>
                                        <p:tgtEl>
                                          <p:spTgt spid="19">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1000"/>
                                        <p:tgtEl>
                                          <p:spTgt spid="20"/>
                                        </p:tgtEl>
                                      </p:cBhvr>
                                    </p:animEffect>
                                    <p:anim calcmode="lin" valueType="num">
                                      <p:cBhvr>
                                        <p:cTn id="29" dur="1000" fill="hold"/>
                                        <p:tgtEl>
                                          <p:spTgt spid="20"/>
                                        </p:tgtEl>
                                        <p:attrNameLst>
                                          <p:attrName>ppt_x</p:attrName>
                                        </p:attrNameLst>
                                      </p:cBhvr>
                                      <p:tavLst>
                                        <p:tav tm="0">
                                          <p:val>
                                            <p:strVal val="#ppt_x"/>
                                          </p:val>
                                        </p:tav>
                                        <p:tav tm="100000">
                                          <p:val>
                                            <p:strVal val="#ppt_x"/>
                                          </p:val>
                                        </p:tav>
                                      </p:tavLst>
                                    </p:anim>
                                    <p:anim calcmode="lin" valueType="num">
                                      <p:cBhvr>
                                        <p:cTn id="3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1" fill="hold" nodeType="clickEffect">
                                  <p:stCondLst>
                                    <p:cond delay="0"/>
                                  </p:stCondLst>
                                  <p:childTnLst>
                                    <p:set>
                                      <p:cBhvr>
                                        <p:cTn id="34" dur="1" fill="hold">
                                          <p:stCondLst>
                                            <p:cond delay="0"/>
                                          </p:stCondLst>
                                        </p:cTn>
                                        <p:tgtEl>
                                          <p:spTgt spid="21">
                                            <p:txEl>
                                              <p:pRg st="0" end="0"/>
                                            </p:txEl>
                                          </p:spTgt>
                                        </p:tgtEl>
                                        <p:attrNameLst>
                                          <p:attrName>style.visibility</p:attrName>
                                        </p:attrNameLst>
                                      </p:cBhvr>
                                      <p:to>
                                        <p:strVal val="visible"/>
                                      </p:to>
                                    </p:set>
                                    <p:anim calcmode="lin" valueType="num">
                                      <p:cBhvr additive="base">
                                        <p:cTn id="35"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1">
                                            <p:txEl>
                                              <p:pRg st="0" end="0"/>
                                            </p:txEl>
                                          </p:spTgt>
                                        </p:tgtEl>
                                        <p:attrNameLst>
                                          <p:attrName>ppt_y</p:attrName>
                                        </p:attrNameLst>
                                      </p:cBhvr>
                                      <p:tavLst>
                                        <p:tav tm="0">
                                          <p:val>
                                            <p:strVal val="0-#ppt_h/2"/>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1000"/>
                                        <p:tgtEl>
                                          <p:spTgt spid="16"/>
                                        </p:tgtEl>
                                      </p:cBhvr>
                                    </p:animEffect>
                                    <p:anim calcmode="lin" valueType="num">
                                      <p:cBhvr>
                                        <p:cTn id="40" dur="1000" fill="hold"/>
                                        <p:tgtEl>
                                          <p:spTgt spid="16"/>
                                        </p:tgtEl>
                                        <p:attrNameLst>
                                          <p:attrName>ppt_x</p:attrName>
                                        </p:attrNameLst>
                                      </p:cBhvr>
                                      <p:tavLst>
                                        <p:tav tm="0">
                                          <p:val>
                                            <p:strVal val="#ppt_x"/>
                                          </p:val>
                                        </p:tav>
                                        <p:tav tm="100000">
                                          <p:val>
                                            <p:strVal val="#ppt_x"/>
                                          </p:val>
                                        </p:tav>
                                      </p:tavLst>
                                    </p:anim>
                                    <p:anim calcmode="lin" valueType="num">
                                      <p:cBhvr>
                                        <p:cTn id="41" dur="1000" fill="hold"/>
                                        <p:tgtEl>
                                          <p:spTgt spid="16"/>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1000"/>
                                        <p:tgtEl>
                                          <p:spTgt spid="26"/>
                                        </p:tgtEl>
                                      </p:cBhvr>
                                    </p:animEffect>
                                    <p:anim calcmode="lin" valueType="num">
                                      <p:cBhvr>
                                        <p:cTn id="45" dur="1000" fill="hold"/>
                                        <p:tgtEl>
                                          <p:spTgt spid="26"/>
                                        </p:tgtEl>
                                        <p:attrNameLst>
                                          <p:attrName>ppt_x</p:attrName>
                                        </p:attrNameLst>
                                      </p:cBhvr>
                                      <p:tavLst>
                                        <p:tav tm="0">
                                          <p:val>
                                            <p:strVal val="#ppt_x"/>
                                          </p:val>
                                        </p:tav>
                                        <p:tav tm="100000">
                                          <p:val>
                                            <p:strVal val="#ppt_x"/>
                                          </p:val>
                                        </p:tav>
                                      </p:tavLst>
                                    </p:anim>
                                    <p:anim calcmode="lin" valueType="num">
                                      <p:cBhvr>
                                        <p:cTn id="46" dur="1000" fill="hold"/>
                                        <p:tgtEl>
                                          <p:spTgt spid="26"/>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1000"/>
                                        <p:tgtEl>
                                          <p:spTgt spid="25"/>
                                        </p:tgtEl>
                                      </p:cBhvr>
                                    </p:animEffect>
                                    <p:anim calcmode="lin" valueType="num">
                                      <p:cBhvr>
                                        <p:cTn id="50" dur="1000" fill="hold"/>
                                        <p:tgtEl>
                                          <p:spTgt spid="25"/>
                                        </p:tgtEl>
                                        <p:attrNameLst>
                                          <p:attrName>ppt_x</p:attrName>
                                        </p:attrNameLst>
                                      </p:cBhvr>
                                      <p:tavLst>
                                        <p:tav tm="0">
                                          <p:val>
                                            <p:strVal val="#ppt_x"/>
                                          </p:val>
                                        </p:tav>
                                        <p:tav tm="100000">
                                          <p:val>
                                            <p:strVal val="#ppt_x"/>
                                          </p:val>
                                        </p:tav>
                                      </p:tavLst>
                                    </p:anim>
                                    <p:anim calcmode="lin" valueType="num">
                                      <p:cBhvr>
                                        <p:cTn id="51" dur="1000" fill="hold"/>
                                        <p:tgtEl>
                                          <p:spTgt spid="25"/>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1000"/>
                                        <p:tgtEl>
                                          <p:spTgt spid="23"/>
                                        </p:tgtEl>
                                      </p:cBhvr>
                                    </p:animEffect>
                                    <p:anim calcmode="lin" valueType="num">
                                      <p:cBhvr>
                                        <p:cTn id="55" dur="1000" fill="hold"/>
                                        <p:tgtEl>
                                          <p:spTgt spid="23"/>
                                        </p:tgtEl>
                                        <p:attrNameLst>
                                          <p:attrName>ppt_x</p:attrName>
                                        </p:attrNameLst>
                                      </p:cBhvr>
                                      <p:tavLst>
                                        <p:tav tm="0">
                                          <p:val>
                                            <p:strVal val="#ppt_x"/>
                                          </p:val>
                                        </p:tav>
                                        <p:tav tm="100000">
                                          <p:val>
                                            <p:strVal val="#ppt_x"/>
                                          </p:val>
                                        </p:tav>
                                      </p:tavLst>
                                    </p:anim>
                                    <p:anim calcmode="lin" valueType="num">
                                      <p:cBhvr>
                                        <p:cTn id="5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P spid="25" grpId="0" animBg="1"/>
      <p:bldP spid="16" grpId="0"/>
      <p:bldP spid="2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B50E4F-0B6B-4C9C-9262-67353CBCF751}"/>
              </a:ext>
            </a:extLst>
          </p:cNvPr>
          <p:cNvSpPr/>
          <p:nvPr/>
        </p:nvSpPr>
        <p:spPr>
          <a:xfrm>
            <a:off x="3617549" y="0"/>
            <a:ext cx="4428585"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&lt;Applications&gt;</a:t>
            </a:r>
          </a:p>
        </p:txBody>
      </p:sp>
      <p:sp>
        <p:nvSpPr>
          <p:cNvPr id="3" name="Rectangle 2">
            <a:extLst>
              <a:ext uri="{FF2B5EF4-FFF2-40B4-BE49-F238E27FC236}">
                <a16:creationId xmlns:a16="http://schemas.microsoft.com/office/drawing/2014/main" id="{43C64253-F4D3-41EE-8EBA-6C00657BD566}"/>
              </a:ext>
            </a:extLst>
          </p:cNvPr>
          <p:cNvSpPr/>
          <p:nvPr/>
        </p:nvSpPr>
        <p:spPr>
          <a:xfrm>
            <a:off x="1661824" y="1160622"/>
            <a:ext cx="9043117" cy="707886"/>
          </a:xfrm>
          <a:prstGeom prst="rect">
            <a:avLst/>
          </a:prstGeom>
          <a:noFill/>
        </p:spPr>
        <p:txBody>
          <a:bodyPr wrap="none" lIns="91440" tIns="45720" rIns="91440" bIns="45720">
            <a:spAutoFit/>
          </a:bodyPr>
          <a:lstStyle/>
          <a:p>
            <a:pPr algn="ctr"/>
            <a:r>
              <a:rPr lang="en-US" sz="4000" b="0" cap="none" spc="0" dirty="0">
                <a:ln w="0">
                  <a:solidFill>
                    <a:schemeClr val="accent2">
                      <a:lumMod val="75000"/>
                    </a:schemeClr>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Smart parking system can be implemented</a:t>
            </a:r>
          </a:p>
        </p:txBody>
      </p:sp>
      <p:sp>
        <p:nvSpPr>
          <p:cNvPr id="4" name="Arrow: Notched Right 3">
            <a:extLst>
              <a:ext uri="{FF2B5EF4-FFF2-40B4-BE49-F238E27FC236}">
                <a16:creationId xmlns:a16="http://schemas.microsoft.com/office/drawing/2014/main" id="{B8CE5DAC-3BB8-49C8-BD1A-D05BB341673F}"/>
              </a:ext>
            </a:extLst>
          </p:cNvPr>
          <p:cNvSpPr/>
          <p:nvPr/>
        </p:nvSpPr>
        <p:spPr>
          <a:xfrm>
            <a:off x="314960" y="1282541"/>
            <a:ext cx="345440" cy="599440"/>
          </a:xfrm>
          <a:prstGeom prst="notchedRightArrow">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D12832BE-6B92-44EB-A26F-119560F068C3}"/>
              </a:ext>
            </a:extLst>
          </p:cNvPr>
          <p:cNvSpPr/>
          <p:nvPr/>
        </p:nvSpPr>
        <p:spPr>
          <a:xfrm>
            <a:off x="3313464" y="1871206"/>
            <a:ext cx="4589718" cy="341632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Shopping Malls</a:t>
            </a:r>
          </a:p>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Theaters</a:t>
            </a:r>
          </a:p>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Airports</a:t>
            </a:r>
          </a:p>
          <a:p>
            <a:pPr algn="ctr"/>
            <a:r>
              <a:rPr lang="en-US" sz="5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Restaurents</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7" name="TextBox 6">
            <a:extLst>
              <a:ext uri="{FF2B5EF4-FFF2-40B4-BE49-F238E27FC236}">
                <a16:creationId xmlns:a16="http://schemas.microsoft.com/office/drawing/2014/main" id="{0C0A494A-B6C3-4A77-8E19-6EBD8B019F43}"/>
              </a:ext>
            </a:extLst>
          </p:cNvPr>
          <p:cNvSpPr txBox="1"/>
          <p:nvPr/>
        </p:nvSpPr>
        <p:spPr>
          <a:xfrm>
            <a:off x="8491171" y="0"/>
            <a:ext cx="6097464" cy="646331"/>
          </a:xfrm>
          <a:prstGeom prst="rect">
            <a:avLst/>
          </a:prstGeom>
          <a:noFill/>
        </p:spPr>
        <p:txBody>
          <a:bodyPr wrap="square">
            <a:spAutoFit/>
          </a:bodyPr>
          <a:lstStyle/>
          <a:p>
            <a:pPr algn="ctr"/>
            <a:r>
              <a:rPr lang="en-US" sz="3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10</a:t>
            </a:r>
            <a:endParaRPr lang="en-U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3713971639"/>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23C582-0943-4BA5-95D3-637896761442}"/>
              </a:ext>
            </a:extLst>
          </p:cNvPr>
          <p:cNvSpPr txBox="1"/>
          <p:nvPr/>
        </p:nvSpPr>
        <p:spPr>
          <a:xfrm>
            <a:off x="741680" y="1847056"/>
            <a:ext cx="8940800" cy="2246769"/>
          </a:xfrm>
          <a:prstGeom prst="rect">
            <a:avLst/>
          </a:prstGeom>
          <a:noFill/>
        </p:spPr>
        <p:txBody>
          <a:bodyPr wrap="square">
            <a:spAutoFit/>
          </a:bodyPr>
          <a:lstStyle/>
          <a:p>
            <a:r>
              <a:rPr lang="en-IN" sz="2800" dirty="0">
                <a:solidFill>
                  <a:schemeClr val="accent5">
                    <a:lumMod val="50000"/>
                  </a:schemeClr>
                </a:solidFill>
                <a:latin typeface="Bahnschrift SemiBold SemiConden" panose="020B0502040204020203" pitchFamily="34" charset="0"/>
              </a:rPr>
              <a:t>The future of the smart parking system is expected to be significantly influenced by the arrival of automated vehicles (AVS). several cities Around The World are already </a:t>
            </a:r>
            <a:r>
              <a:rPr lang="en-IN" sz="2800" dirty="0" err="1">
                <a:solidFill>
                  <a:schemeClr val="accent5">
                    <a:lumMod val="50000"/>
                  </a:schemeClr>
                </a:solidFill>
                <a:latin typeface="Bahnschrift SemiBold SemiConden" panose="020B0502040204020203" pitchFamily="34" charset="0"/>
              </a:rPr>
              <a:t>beginnig</a:t>
            </a:r>
            <a:r>
              <a:rPr lang="en-IN" sz="2800" dirty="0">
                <a:solidFill>
                  <a:schemeClr val="accent5">
                    <a:lumMod val="50000"/>
                  </a:schemeClr>
                </a:solidFill>
                <a:latin typeface="Bahnschrift SemiBold SemiConden" panose="020B0502040204020203" pitchFamily="34" charset="0"/>
              </a:rPr>
              <a:t> to trial self-parking vehicles, specialized AV parking lots, and robotic parking Valets</a:t>
            </a:r>
          </a:p>
        </p:txBody>
      </p:sp>
      <p:sp>
        <p:nvSpPr>
          <p:cNvPr id="4" name="Rectangle 3">
            <a:extLst>
              <a:ext uri="{FF2B5EF4-FFF2-40B4-BE49-F238E27FC236}">
                <a16:creationId xmlns:a16="http://schemas.microsoft.com/office/drawing/2014/main" id="{7A417024-ACD8-4DCB-9E93-324CDE860638}"/>
              </a:ext>
            </a:extLst>
          </p:cNvPr>
          <p:cNvSpPr/>
          <p:nvPr/>
        </p:nvSpPr>
        <p:spPr>
          <a:xfrm>
            <a:off x="653405" y="518775"/>
            <a:ext cx="3935757"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Future Scope</a:t>
            </a:r>
          </a:p>
        </p:txBody>
      </p:sp>
      <p:sp>
        <p:nvSpPr>
          <p:cNvPr id="5" name="Arrow: Notched Right 4">
            <a:extLst>
              <a:ext uri="{FF2B5EF4-FFF2-40B4-BE49-F238E27FC236}">
                <a16:creationId xmlns:a16="http://schemas.microsoft.com/office/drawing/2014/main" id="{81647103-9947-4F1D-84A0-8BD1C1356FE2}"/>
              </a:ext>
            </a:extLst>
          </p:cNvPr>
          <p:cNvSpPr/>
          <p:nvPr/>
        </p:nvSpPr>
        <p:spPr>
          <a:xfrm>
            <a:off x="307965" y="1847056"/>
            <a:ext cx="345440" cy="599440"/>
          </a:xfrm>
          <a:prstGeom prst="notchedRightArrow">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03735366-043C-42D0-A466-AAAA83A515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5640" y="3615551"/>
            <a:ext cx="4709160" cy="3139440"/>
          </a:xfrm>
          <a:prstGeom prst="rect">
            <a:avLst/>
          </a:prstGeom>
          <a:ln>
            <a:noFill/>
          </a:ln>
          <a:effectLst>
            <a:softEdge rad="112500"/>
          </a:effectLst>
        </p:spPr>
      </p:pic>
      <p:sp>
        <p:nvSpPr>
          <p:cNvPr id="8" name="TextBox 7">
            <a:extLst>
              <a:ext uri="{FF2B5EF4-FFF2-40B4-BE49-F238E27FC236}">
                <a16:creationId xmlns:a16="http://schemas.microsoft.com/office/drawing/2014/main" id="{8804B209-5DBE-4C8C-8CE9-234241594975}"/>
              </a:ext>
            </a:extLst>
          </p:cNvPr>
          <p:cNvSpPr txBox="1"/>
          <p:nvPr/>
        </p:nvSpPr>
        <p:spPr>
          <a:xfrm>
            <a:off x="8412040" y="-6688"/>
            <a:ext cx="6097464" cy="646331"/>
          </a:xfrm>
          <a:prstGeom prst="rect">
            <a:avLst/>
          </a:prstGeom>
          <a:noFill/>
        </p:spPr>
        <p:txBody>
          <a:bodyPr wrap="square">
            <a:spAutoFit/>
          </a:bodyPr>
          <a:lstStyle/>
          <a:p>
            <a:pPr algn="ctr"/>
            <a:r>
              <a:rPr lang="en-US" sz="3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11</a:t>
            </a:r>
            <a:endParaRPr lang="en-U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1852963007"/>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686536-802C-4811-B393-79AA14DB09EB}"/>
              </a:ext>
            </a:extLst>
          </p:cNvPr>
          <p:cNvSpPr txBox="1"/>
          <p:nvPr/>
        </p:nvSpPr>
        <p:spPr>
          <a:xfrm>
            <a:off x="1097280" y="1843950"/>
            <a:ext cx="10769600" cy="3170099"/>
          </a:xfrm>
          <a:prstGeom prst="rect">
            <a:avLst/>
          </a:prstGeom>
          <a:noFill/>
        </p:spPr>
        <p:txBody>
          <a:bodyPr wrap="square">
            <a:spAutoFit/>
          </a:bodyPr>
          <a:lstStyle/>
          <a:p>
            <a:r>
              <a:rPr lang="en-IN" sz="4000" dirty="0">
                <a:ln>
                  <a:solidFill>
                    <a:schemeClr val="accent2">
                      <a:lumMod val="75000"/>
                    </a:schemeClr>
                  </a:solidFill>
                </a:ln>
              </a:rPr>
              <a:t>The system benefits of smart parking go well beyond avoiding time wasting. </a:t>
            </a:r>
          </a:p>
          <a:p>
            <a:endParaRPr lang="en-IN" sz="4000" dirty="0">
              <a:ln>
                <a:solidFill>
                  <a:schemeClr val="accent2">
                    <a:lumMod val="75000"/>
                  </a:schemeClr>
                </a:solidFill>
              </a:ln>
            </a:endParaRPr>
          </a:p>
          <a:p>
            <a:r>
              <a:rPr lang="en-IN" sz="4000" dirty="0">
                <a:ln>
                  <a:solidFill>
                    <a:schemeClr val="accent2">
                      <a:lumMod val="75000"/>
                    </a:schemeClr>
                  </a:solidFill>
                </a:ln>
              </a:rPr>
              <a:t>Developing a smart parking solutions with </a:t>
            </a:r>
            <a:r>
              <a:rPr lang="en-IN" sz="4000" dirty="0" err="1">
                <a:ln>
                  <a:solidFill>
                    <a:schemeClr val="accent2">
                      <a:lumMod val="75000"/>
                    </a:schemeClr>
                  </a:solidFill>
                </a:ln>
              </a:rPr>
              <a:t>ina</a:t>
            </a:r>
            <a:r>
              <a:rPr lang="en-IN" sz="4000" dirty="0">
                <a:ln>
                  <a:solidFill>
                    <a:schemeClr val="accent2">
                      <a:lumMod val="75000"/>
                    </a:schemeClr>
                  </a:solidFill>
                </a:ln>
              </a:rPr>
              <a:t> city solves the pollution problem.</a:t>
            </a:r>
          </a:p>
        </p:txBody>
      </p:sp>
      <p:sp>
        <p:nvSpPr>
          <p:cNvPr id="4" name="Rectangle 3">
            <a:extLst>
              <a:ext uri="{FF2B5EF4-FFF2-40B4-BE49-F238E27FC236}">
                <a16:creationId xmlns:a16="http://schemas.microsoft.com/office/drawing/2014/main" id="{704CD263-8767-4F72-9784-7D097BBD00F9}"/>
              </a:ext>
            </a:extLst>
          </p:cNvPr>
          <p:cNvSpPr/>
          <p:nvPr/>
        </p:nvSpPr>
        <p:spPr>
          <a:xfrm>
            <a:off x="546255" y="277058"/>
            <a:ext cx="3316935" cy="923330"/>
          </a:xfrm>
          <a:prstGeom prst="rect">
            <a:avLst/>
          </a:prstGeom>
          <a:noFill/>
        </p:spPr>
        <p:txBody>
          <a:bodyPr wrap="none" lIns="91440" tIns="45720" rIns="91440" bIns="45720">
            <a:spAutoFit/>
          </a:bodyPr>
          <a:lstStyle/>
          <a:p>
            <a:pPr algn="ctr"/>
            <a:r>
              <a:rPr lang="en-IN"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Conclusion</a:t>
            </a:r>
          </a:p>
        </p:txBody>
      </p:sp>
      <p:sp>
        <p:nvSpPr>
          <p:cNvPr id="5" name="Arrow: Chevron 4">
            <a:extLst>
              <a:ext uri="{FF2B5EF4-FFF2-40B4-BE49-F238E27FC236}">
                <a16:creationId xmlns:a16="http://schemas.microsoft.com/office/drawing/2014/main" id="{50FC9171-D2BB-4024-B3A5-A93B5AC4F7FD}"/>
              </a:ext>
            </a:extLst>
          </p:cNvPr>
          <p:cNvSpPr/>
          <p:nvPr/>
        </p:nvSpPr>
        <p:spPr>
          <a:xfrm>
            <a:off x="566575" y="2133600"/>
            <a:ext cx="325120" cy="213360"/>
          </a:xfrm>
          <a:prstGeom prst="chevron">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IN">
              <a:solidFill>
                <a:schemeClr val="tx1"/>
              </a:solidFill>
            </a:endParaRPr>
          </a:p>
        </p:txBody>
      </p:sp>
      <p:sp>
        <p:nvSpPr>
          <p:cNvPr id="6" name="Arrow: Chevron 5">
            <a:extLst>
              <a:ext uri="{FF2B5EF4-FFF2-40B4-BE49-F238E27FC236}">
                <a16:creationId xmlns:a16="http://schemas.microsoft.com/office/drawing/2014/main" id="{9FE3DB57-446A-4AB9-9656-90C5275AA8B8}"/>
              </a:ext>
            </a:extLst>
          </p:cNvPr>
          <p:cNvSpPr/>
          <p:nvPr/>
        </p:nvSpPr>
        <p:spPr>
          <a:xfrm>
            <a:off x="566575" y="3982720"/>
            <a:ext cx="325120" cy="213360"/>
          </a:xfrm>
          <a:prstGeom prst="chevron">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IN">
              <a:solidFill>
                <a:schemeClr val="tx1"/>
              </a:solidFill>
            </a:endParaRPr>
          </a:p>
        </p:txBody>
      </p:sp>
      <p:sp>
        <p:nvSpPr>
          <p:cNvPr id="7" name="TextBox 6">
            <a:extLst>
              <a:ext uri="{FF2B5EF4-FFF2-40B4-BE49-F238E27FC236}">
                <a16:creationId xmlns:a16="http://schemas.microsoft.com/office/drawing/2014/main" id="{8DE0DA57-6E2B-4E96-BFF4-1C025AFEA4A6}"/>
              </a:ext>
            </a:extLst>
          </p:cNvPr>
          <p:cNvSpPr txBox="1"/>
          <p:nvPr/>
        </p:nvSpPr>
        <p:spPr>
          <a:xfrm>
            <a:off x="8597013" y="92392"/>
            <a:ext cx="6097464" cy="646331"/>
          </a:xfrm>
          <a:prstGeom prst="rect">
            <a:avLst/>
          </a:prstGeom>
          <a:noFill/>
        </p:spPr>
        <p:txBody>
          <a:bodyPr wrap="square">
            <a:spAutoFit/>
          </a:bodyPr>
          <a:lstStyle/>
          <a:p>
            <a:pPr algn="ctr"/>
            <a:r>
              <a:rPr lang="en-US" sz="3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12</a:t>
            </a:r>
            <a:endParaRPr lang="en-U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143042287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3" name="Ribbon: Tilted Up 2">
            <a:extLst>
              <a:ext uri="{FF2B5EF4-FFF2-40B4-BE49-F238E27FC236}">
                <a16:creationId xmlns:a16="http://schemas.microsoft.com/office/drawing/2014/main" id="{C30AB01A-45BB-4E3B-AD02-E61D8FDA2C96}"/>
              </a:ext>
            </a:extLst>
          </p:cNvPr>
          <p:cNvSpPr/>
          <p:nvPr/>
        </p:nvSpPr>
        <p:spPr>
          <a:xfrm>
            <a:off x="1666240" y="111760"/>
            <a:ext cx="9255760" cy="3139440"/>
          </a:xfrm>
          <a:prstGeom prst="ribbon2">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82A7A824-4E88-4691-9A78-84250030B6C9}"/>
              </a:ext>
            </a:extLst>
          </p:cNvPr>
          <p:cNvSpPr/>
          <p:nvPr/>
        </p:nvSpPr>
        <p:spPr>
          <a:xfrm>
            <a:off x="4478751" y="1016615"/>
            <a:ext cx="3630738" cy="923330"/>
          </a:xfrm>
          <a:prstGeom prst="rect">
            <a:avLst/>
          </a:prstGeom>
          <a:noFill/>
        </p:spPr>
        <p:txBody>
          <a:bodyPr wrap="non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THANK YOU</a:t>
            </a:r>
          </a:p>
        </p:txBody>
      </p:sp>
    </p:spTree>
    <p:extLst>
      <p:ext uri="{BB962C8B-B14F-4D97-AF65-F5344CB8AC3E}">
        <p14:creationId xmlns:p14="http://schemas.microsoft.com/office/powerpoint/2010/main" val="38132370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2FA3FCDC-39A3-4D09-BB8A-409DA67DDEC1}"/>
              </a:ext>
            </a:extLst>
          </p:cNvPr>
          <p:cNvGraphicFramePr/>
          <p:nvPr>
            <p:extLst>
              <p:ext uri="{D42A27DB-BD31-4B8C-83A1-F6EECF244321}">
                <p14:modId xmlns:p14="http://schemas.microsoft.com/office/powerpoint/2010/main" val="362699667"/>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EEBA85C9-F0E1-4CE0-90B7-6812E70B30DE}"/>
              </a:ext>
            </a:extLst>
          </p:cNvPr>
          <p:cNvSpPr/>
          <p:nvPr/>
        </p:nvSpPr>
        <p:spPr>
          <a:xfrm>
            <a:off x="4780065" y="-71143"/>
            <a:ext cx="1860155" cy="646331"/>
          </a:xfrm>
          <a:prstGeom prst="rect">
            <a:avLst/>
          </a:prstGeom>
          <a:noFill/>
        </p:spPr>
        <p:txBody>
          <a:bodyPr wrap="square" lIns="91440" tIns="45720" rIns="91440" bIns="45720" anchor="t">
            <a:spAutoFit/>
            <a:scene3d>
              <a:camera prst="obliqueTopLeft"/>
              <a:lightRig rig="soft" dir="t">
                <a:rot lat="0" lon="0" rev="15600000"/>
              </a:lightRig>
            </a:scene3d>
            <a:sp3d extrusionH="57150" prstMaterial="softEdge">
              <a:bevelT w="25400" h="38100"/>
            </a:sp3d>
          </a:bodyPr>
          <a:lstStyle/>
          <a:p>
            <a:pPr algn="ctr"/>
            <a:r>
              <a:rPr lang="en-US" sz="3600" b="1" cap="none" spc="0" dirty="0">
                <a:ln/>
                <a:solidFill>
                  <a:schemeClr val="accent4"/>
                </a:solidFill>
                <a:effectLst>
                  <a:outerShdw blurRad="50800" dist="38100" dir="16200000" rotWithShape="0">
                    <a:prstClr val="black">
                      <a:alpha val="40000"/>
                    </a:prstClr>
                  </a:outerShdw>
                </a:effectLst>
              </a:rPr>
              <a:t>INDEX</a:t>
            </a:r>
          </a:p>
        </p:txBody>
      </p:sp>
      <p:sp>
        <p:nvSpPr>
          <p:cNvPr id="5" name="TextBox 4">
            <a:extLst>
              <a:ext uri="{FF2B5EF4-FFF2-40B4-BE49-F238E27FC236}">
                <a16:creationId xmlns:a16="http://schemas.microsoft.com/office/drawing/2014/main" id="{B57D29FC-195A-46B2-B5E2-B38E06852A1E}"/>
              </a:ext>
            </a:extLst>
          </p:cNvPr>
          <p:cNvSpPr txBox="1"/>
          <p:nvPr/>
        </p:nvSpPr>
        <p:spPr>
          <a:xfrm>
            <a:off x="8675077" y="98133"/>
            <a:ext cx="6096000" cy="461665"/>
          </a:xfrm>
          <a:prstGeom prst="rect">
            <a:avLst/>
          </a:prstGeom>
          <a:noFill/>
        </p:spPr>
        <p:txBody>
          <a:bodyPr wrap="square">
            <a:spAutoFit/>
          </a:bodyPr>
          <a:lstStyle/>
          <a:p>
            <a:pPr algn="ctr"/>
            <a:r>
              <a:rPr lang="en-US" sz="2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2</a:t>
            </a:r>
          </a:p>
        </p:txBody>
      </p:sp>
    </p:spTree>
    <p:extLst>
      <p:ext uri="{BB962C8B-B14F-4D97-AF65-F5344CB8AC3E}">
        <p14:creationId xmlns:p14="http://schemas.microsoft.com/office/powerpoint/2010/main" val="38040947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Pentagon 3">
            <a:extLst>
              <a:ext uri="{FF2B5EF4-FFF2-40B4-BE49-F238E27FC236}">
                <a16:creationId xmlns:a16="http://schemas.microsoft.com/office/drawing/2014/main" id="{C3D361CD-1B93-4C33-BAF6-93E77BF1A316}"/>
              </a:ext>
            </a:extLst>
          </p:cNvPr>
          <p:cNvSpPr/>
          <p:nvPr/>
        </p:nvSpPr>
        <p:spPr>
          <a:xfrm>
            <a:off x="0" y="48567"/>
            <a:ext cx="9011920" cy="1069033"/>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594E59E6-0C03-4476-89F0-102C8E84A4A6}"/>
              </a:ext>
            </a:extLst>
          </p:cNvPr>
          <p:cNvSpPr/>
          <p:nvPr/>
        </p:nvSpPr>
        <p:spPr>
          <a:xfrm>
            <a:off x="1077717" y="194270"/>
            <a:ext cx="4387611" cy="923330"/>
          </a:xfrm>
          <a:prstGeom prst="rect">
            <a:avLst/>
          </a:prstGeom>
          <a:noFill/>
        </p:spPr>
        <p:txBody>
          <a:bodyPr wrap="none" lIns="91440" tIns="45720" rIns="91440" bIns="45720">
            <a:spAutoFit/>
            <a:scene3d>
              <a:camera prst="orthographicFront"/>
              <a:lightRig rig="threePt" dir="t"/>
            </a:scene3d>
            <a:sp3d extrusionH="57150">
              <a:bevelT w="38100" h="38100"/>
            </a:sp3d>
          </a:bodyPr>
          <a:lstStyle/>
          <a:p>
            <a:pPr algn="ctr"/>
            <a:r>
              <a:rPr lang="en-US" sz="5400" b="1" cap="none" spc="0" dirty="0">
                <a:ln w="6600">
                  <a:solidFill>
                    <a:schemeClr val="accent2"/>
                  </a:solidFill>
                  <a:prstDash val="solid"/>
                </a:ln>
                <a:solidFill>
                  <a:srgbClr val="FFFFFF"/>
                </a:solidFill>
                <a:effectLst>
                  <a:outerShdw blurRad="60007" dist="200025" dir="15000000" sy="30000" kx="-1800000" algn="bl" rotWithShape="0">
                    <a:prstClr val="black">
                      <a:alpha val="32000"/>
                    </a:prstClr>
                  </a:outerShdw>
                </a:effectLst>
              </a:rPr>
              <a:t>INRODUCTION</a:t>
            </a:r>
          </a:p>
        </p:txBody>
      </p:sp>
      <p:sp>
        <p:nvSpPr>
          <p:cNvPr id="6" name="TextBox 5">
            <a:extLst>
              <a:ext uri="{FF2B5EF4-FFF2-40B4-BE49-F238E27FC236}">
                <a16:creationId xmlns:a16="http://schemas.microsoft.com/office/drawing/2014/main" id="{3E641B20-1082-4AD2-97CF-BB483A53ED28}"/>
              </a:ext>
            </a:extLst>
          </p:cNvPr>
          <p:cNvSpPr txBox="1"/>
          <p:nvPr/>
        </p:nvSpPr>
        <p:spPr>
          <a:xfrm>
            <a:off x="310543" y="1318519"/>
            <a:ext cx="8046720" cy="4832092"/>
          </a:xfrm>
          <a:prstGeom prst="rect">
            <a:avLst/>
          </a:prstGeom>
          <a:noFill/>
        </p:spPr>
        <p:txBody>
          <a:bodyPr wrap="square" lIns="91440" tIns="45720" rIns="91440" bIns="45720" rtlCol="0" anchor="t">
            <a:spAutoFit/>
          </a:bodyPr>
          <a:lstStyle/>
          <a:p>
            <a:r>
              <a:rPr lang="en-IN" sz="2800" dirty="0">
                <a:latin typeface="Century Gothic"/>
              </a:rPr>
              <a:t>The goal  of parking </a:t>
            </a:r>
            <a:r>
              <a:rPr lang="en-IN" sz="2800" dirty="0" err="1">
                <a:latin typeface="Century Gothic"/>
              </a:rPr>
              <a:t>sytem</a:t>
            </a:r>
            <a:r>
              <a:rPr lang="en-IN" sz="2800" dirty="0">
                <a:latin typeface="Century Gothic"/>
              </a:rPr>
              <a:t> project is to reserve parking spot for a car/vehicle before it arrives.</a:t>
            </a:r>
          </a:p>
          <a:p>
            <a:endParaRPr lang="en-IN" sz="2800" dirty="0">
              <a:latin typeface="Century Gothic"/>
            </a:endParaRPr>
          </a:p>
          <a:p>
            <a:r>
              <a:rPr lang="en-IN" sz="2800" dirty="0"/>
              <a:t>One of the most problems that the driver faces is finding a free parking spot, so many driver stopping their cars at the edges of the street.</a:t>
            </a:r>
          </a:p>
          <a:p>
            <a:endParaRPr lang="en-IN" sz="2800" dirty="0"/>
          </a:p>
          <a:p>
            <a:r>
              <a:rPr lang="en-IN" sz="2800" dirty="0"/>
              <a:t>Therefor, We choose this to prevent the frustration of finding a parking spot and they can reserve a spot when they stay at home.</a:t>
            </a:r>
          </a:p>
        </p:txBody>
      </p:sp>
      <p:sp>
        <p:nvSpPr>
          <p:cNvPr id="7" name="Arrow: Chevron 6">
            <a:extLst>
              <a:ext uri="{FF2B5EF4-FFF2-40B4-BE49-F238E27FC236}">
                <a16:creationId xmlns:a16="http://schemas.microsoft.com/office/drawing/2014/main" id="{298F1226-3B55-45C8-9C1E-F440EEC81827}"/>
              </a:ext>
            </a:extLst>
          </p:cNvPr>
          <p:cNvSpPr/>
          <p:nvPr/>
        </p:nvSpPr>
        <p:spPr>
          <a:xfrm>
            <a:off x="-14577" y="1502797"/>
            <a:ext cx="325120" cy="213360"/>
          </a:xfrm>
          <a:prstGeom prst="chevron">
            <a:avLst/>
          </a:prstGeom>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endParaRPr lang="en-IN" dirty="0">
              <a:solidFill>
                <a:srgbClr val="E7BF5F"/>
              </a:solidFill>
              <a:highlight>
                <a:srgbClr val="000080"/>
              </a:highlight>
            </a:endParaRPr>
          </a:p>
        </p:txBody>
      </p:sp>
      <p:sp>
        <p:nvSpPr>
          <p:cNvPr id="8" name="Arrow: Chevron 7">
            <a:extLst>
              <a:ext uri="{FF2B5EF4-FFF2-40B4-BE49-F238E27FC236}">
                <a16:creationId xmlns:a16="http://schemas.microsoft.com/office/drawing/2014/main" id="{7A8DDCA5-E2A6-493D-B349-14BB7B97182D}"/>
              </a:ext>
            </a:extLst>
          </p:cNvPr>
          <p:cNvSpPr/>
          <p:nvPr/>
        </p:nvSpPr>
        <p:spPr>
          <a:xfrm>
            <a:off x="40640" y="2956560"/>
            <a:ext cx="325120" cy="213360"/>
          </a:xfrm>
          <a:prstGeom prst="chevron">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IN">
              <a:solidFill>
                <a:schemeClr val="tx1"/>
              </a:solidFill>
            </a:endParaRPr>
          </a:p>
        </p:txBody>
      </p:sp>
      <p:sp>
        <p:nvSpPr>
          <p:cNvPr id="9" name="Arrow: Chevron 8">
            <a:extLst>
              <a:ext uri="{FF2B5EF4-FFF2-40B4-BE49-F238E27FC236}">
                <a16:creationId xmlns:a16="http://schemas.microsoft.com/office/drawing/2014/main" id="{39EA9850-EB4B-4236-B7BD-EA847A8A9900}"/>
              </a:ext>
            </a:extLst>
          </p:cNvPr>
          <p:cNvSpPr/>
          <p:nvPr/>
        </p:nvSpPr>
        <p:spPr>
          <a:xfrm>
            <a:off x="40640" y="4927600"/>
            <a:ext cx="325120" cy="213360"/>
          </a:xfrm>
          <a:prstGeom prst="chevron">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IN">
              <a:solidFill>
                <a:schemeClr val="tx1"/>
              </a:solidFill>
            </a:endParaRPr>
          </a:p>
        </p:txBody>
      </p:sp>
      <p:sp>
        <p:nvSpPr>
          <p:cNvPr id="10" name="TextBox 9">
            <a:extLst>
              <a:ext uri="{FF2B5EF4-FFF2-40B4-BE49-F238E27FC236}">
                <a16:creationId xmlns:a16="http://schemas.microsoft.com/office/drawing/2014/main" id="{218B0D88-AEFD-43A2-8EA8-C28814DD81C5}"/>
              </a:ext>
            </a:extLst>
          </p:cNvPr>
          <p:cNvSpPr txBox="1"/>
          <p:nvPr/>
        </p:nvSpPr>
        <p:spPr>
          <a:xfrm>
            <a:off x="8493370" y="0"/>
            <a:ext cx="6137030" cy="646331"/>
          </a:xfrm>
          <a:prstGeom prst="rect">
            <a:avLst/>
          </a:prstGeom>
          <a:noFill/>
        </p:spPr>
        <p:txBody>
          <a:bodyPr wrap="square">
            <a:spAutoFit/>
          </a:bodyPr>
          <a:lstStyle/>
          <a:p>
            <a:pPr algn="ctr"/>
            <a:r>
              <a:rPr lang="en-U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3</a:t>
            </a:r>
          </a:p>
        </p:txBody>
      </p:sp>
    </p:spTree>
    <p:extLst>
      <p:ext uri="{BB962C8B-B14F-4D97-AF65-F5344CB8AC3E}">
        <p14:creationId xmlns:p14="http://schemas.microsoft.com/office/powerpoint/2010/main" val="16421008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row: Pentagon 1">
            <a:extLst>
              <a:ext uri="{FF2B5EF4-FFF2-40B4-BE49-F238E27FC236}">
                <a16:creationId xmlns:a16="http://schemas.microsoft.com/office/drawing/2014/main" id="{1A11EE72-D43A-4536-8744-C6A637839A30}"/>
              </a:ext>
            </a:extLst>
          </p:cNvPr>
          <p:cNvSpPr/>
          <p:nvPr/>
        </p:nvSpPr>
        <p:spPr>
          <a:xfrm>
            <a:off x="0" y="48567"/>
            <a:ext cx="5283200" cy="1089353"/>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pic>
        <p:nvPicPr>
          <p:cNvPr id="1032" name="Picture 8">
            <a:extLst>
              <a:ext uri="{FF2B5EF4-FFF2-40B4-BE49-F238E27FC236}">
                <a16:creationId xmlns:a16="http://schemas.microsoft.com/office/drawing/2014/main" id="{08A5B095-6BFB-409E-8724-17A508B9A9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53" y="876046"/>
            <a:ext cx="4788313" cy="243967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C2004D - Raystar Optronics Inc.">
            <a:extLst>
              <a:ext uri="{FF2B5EF4-FFF2-40B4-BE49-F238E27FC236}">
                <a16:creationId xmlns:a16="http://schemas.microsoft.com/office/drawing/2014/main" id="{2027BE7F-6F3C-49E8-AE24-C4F972CC91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8562" y="774446"/>
            <a:ext cx="3840480" cy="307238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ow to use LCD I2C Module in Proteus ? | microdigisoft.com">
            <a:extLst>
              <a:ext uri="{FF2B5EF4-FFF2-40B4-BE49-F238E27FC236}">
                <a16:creationId xmlns:a16="http://schemas.microsoft.com/office/drawing/2014/main" id="{3076CA71-8AC8-4506-8B04-087AE6B2B9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590" y="3846830"/>
            <a:ext cx="3884930" cy="267619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onfigurable 6x40 Array, Design Table, 2.54 mm Male Header Dupont Pins | 3D  CAD Model Library | GrabCAD">
            <a:extLst>
              <a:ext uri="{FF2B5EF4-FFF2-40B4-BE49-F238E27FC236}">
                <a16:creationId xmlns:a16="http://schemas.microsoft.com/office/drawing/2014/main" id="{956C642F-B6AE-428D-AED3-C3DD5F7E0A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8888" y="4113213"/>
            <a:ext cx="2562225" cy="178117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pin header female | 3D CAD Model Library | GrabCAD">
            <a:extLst>
              <a:ext uri="{FF2B5EF4-FFF2-40B4-BE49-F238E27FC236}">
                <a16:creationId xmlns:a16="http://schemas.microsoft.com/office/drawing/2014/main" id="{98C644AC-BD6A-45A4-A5B5-0AA2A826B5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2119" y="4113213"/>
            <a:ext cx="2562225" cy="192167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Buy Obstacle Avoidance IR Sensor Module at Low Price In India">
            <a:extLst>
              <a:ext uri="{FF2B5EF4-FFF2-40B4-BE49-F238E27FC236}">
                <a16:creationId xmlns:a16="http://schemas.microsoft.com/office/drawing/2014/main" id="{2B876E71-A022-4B2A-98B2-5C73B58725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81171" y="994154"/>
            <a:ext cx="2321562" cy="23215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162C6F5-262D-4C03-B77C-AE107E5E3435}"/>
              </a:ext>
            </a:extLst>
          </p:cNvPr>
          <p:cNvSpPr/>
          <p:nvPr/>
        </p:nvSpPr>
        <p:spPr>
          <a:xfrm>
            <a:off x="319454" y="70824"/>
            <a:ext cx="3831498" cy="923330"/>
          </a:xfrm>
          <a:prstGeom prst="rect">
            <a:avLst/>
          </a:prstGeom>
          <a:noFill/>
        </p:spPr>
        <p:txBody>
          <a:bodyPr wrap="non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Components</a:t>
            </a:r>
          </a:p>
        </p:txBody>
      </p:sp>
      <p:sp>
        <p:nvSpPr>
          <p:cNvPr id="16" name="TextBox 15">
            <a:extLst>
              <a:ext uri="{FF2B5EF4-FFF2-40B4-BE49-F238E27FC236}">
                <a16:creationId xmlns:a16="http://schemas.microsoft.com/office/drawing/2014/main" id="{4C6A65B9-A96C-4DF0-827E-26866BD25B2D}"/>
              </a:ext>
            </a:extLst>
          </p:cNvPr>
          <p:cNvSpPr txBox="1"/>
          <p:nvPr/>
        </p:nvSpPr>
        <p:spPr>
          <a:xfrm>
            <a:off x="2010907" y="3280555"/>
            <a:ext cx="6002794" cy="800219"/>
          </a:xfrm>
          <a:prstGeom prst="rect">
            <a:avLst/>
          </a:prstGeom>
          <a:noFill/>
        </p:spPr>
        <p:txBody>
          <a:bodyPr wrap="square">
            <a:spAutoFit/>
          </a:bodyPr>
          <a:lstStyle/>
          <a:p>
            <a:r>
              <a:rPr lang="en-IN" sz="2800" b="1" i="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Roboto" panose="02000000000000000000" pitchFamily="2" charset="0"/>
              </a:rPr>
              <a:t>Arduino Uno </a:t>
            </a:r>
            <a:br>
              <a:rPr lang="en-IN" dirty="0"/>
            </a:br>
            <a:endParaRPr lang="en-IN" dirty="0"/>
          </a:p>
        </p:txBody>
      </p:sp>
      <p:sp>
        <p:nvSpPr>
          <p:cNvPr id="18" name="TextBox 17">
            <a:extLst>
              <a:ext uri="{FF2B5EF4-FFF2-40B4-BE49-F238E27FC236}">
                <a16:creationId xmlns:a16="http://schemas.microsoft.com/office/drawing/2014/main" id="{9AD8D904-7522-43E1-ABFC-D7A6AC9536DB}"/>
              </a:ext>
            </a:extLst>
          </p:cNvPr>
          <p:cNvSpPr txBox="1"/>
          <p:nvPr/>
        </p:nvSpPr>
        <p:spPr>
          <a:xfrm>
            <a:off x="5238807" y="3278843"/>
            <a:ext cx="6468828" cy="1077218"/>
          </a:xfrm>
          <a:prstGeom prst="rect">
            <a:avLst/>
          </a:prstGeom>
          <a:noFill/>
        </p:spPr>
        <p:txBody>
          <a:bodyPr wrap="square" lIns="91440" tIns="45720" rIns="91440" bIns="45720" anchor="t">
            <a:spAutoFit/>
          </a:bodyPr>
          <a:lstStyle/>
          <a:p>
            <a:r>
              <a:rPr lang="en-IN"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20×4 LCD Display</a:t>
            </a:r>
            <a:br>
              <a:rPr lang="en-IN" sz="3200" dirty="0"/>
            </a:br>
            <a:endParaRPr lang="en-IN" sz="3200"/>
          </a:p>
        </p:txBody>
      </p:sp>
      <p:sp>
        <p:nvSpPr>
          <p:cNvPr id="20" name="TextBox 19">
            <a:extLst>
              <a:ext uri="{FF2B5EF4-FFF2-40B4-BE49-F238E27FC236}">
                <a16:creationId xmlns:a16="http://schemas.microsoft.com/office/drawing/2014/main" id="{70AEB9E2-004D-44E0-8E49-E913CFAC3B32}"/>
              </a:ext>
            </a:extLst>
          </p:cNvPr>
          <p:cNvSpPr txBox="1"/>
          <p:nvPr/>
        </p:nvSpPr>
        <p:spPr>
          <a:xfrm>
            <a:off x="9251456" y="3266103"/>
            <a:ext cx="6126480" cy="553998"/>
          </a:xfrm>
          <a:prstGeom prst="rect">
            <a:avLst/>
          </a:prstGeom>
          <a:noFill/>
        </p:spPr>
        <p:txBody>
          <a:bodyPr wrap="square">
            <a:spAutoFit/>
          </a:bodyPr>
          <a:lstStyle/>
          <a:p>
            <a:r>
              <a:rPr lang="en-IN" sz="3000" b="1" i="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Roboto" panose="02000000000000000000" pitchFamily="2" charset="0"/>
              </a:rPr>
              <a:t>I2C LCD Module</a:t>
            </a:r>
            <a:endParaRPr lang="en-IN" sz="3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22" name="TextBox 21">
            <a:extLst>
              <a:ext uri="{FF2B5EF4-FFF2-40B4-BE49-F238E27FC236}">
                <a16:creationId xmlns:a16="http://schemas.microsoft.com/office/drawing/2014/main" id="{E911E341-6C4D-4825-9D82-003003C182CD}"/>
              </a:ext>
            </a:extLst>
          </p:cNvPr>
          <p:cNvSpPr txBox="1"/>
          <p:nvPr/>
        </p:nvSpPr>
        <p:spPr>
          <a:xfrm>
            <a:off x="702441" y="6431645"/>
            <a:ext cx="7494326" cy="584775"/>
          </a:xfrm>
          <a:prstGeom prst="rect">
            <a:avLst/>
          </a:prstGeom>
          <a:noFill/>
        </p:spPr>
        <p:txBody>
          <a:bodyPr wrap="square">
            <a:spAutoFit/>
          </a:bodyPr>
          <a:lstStyle/>
          <a:p>
            <a:r>
              <a:rPr lang="en-IN" sz="3200" b="1" i="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Roboto" panose="02000000000000000000" pitchFamily="2" charset="0"/>
              </a:rPr>
              <a:t>Male Header</a:t>
            </a:r>
            <a:endParaRPr lang="en-IN"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24" name="TextBox 23">
            <a:extLst>
              <a:ext uri="{FF2B5EF4-FFF2-40B4-BE49-F238E27FC236}">
                <a16:creationId xmlns:a16="http://schemas.microsoft.com/office/drawing/2014/main" id="{29C85A82-0737-4449-94CB-950DB23D88C2}"/>
              </a:ext>
            </a:extLst>
          </p:cNvPr>
          <p:cNvSpPr txBox="1"/>
          <p:nvPr/>
        </p:nvSpPr>
        <p:spPr>
          <a:xfrm>
            <a:off x="5387343" y="5801140"/>
            <a:ext cx="7604760" cy="861774"/>
          </a:xfrm>
          <a:prstGeom prst="rect">
            <a:avLst/>
          </a:prstGeom>
          <a:noFill/>
        </p:spPr>
        <p:txBody>
          <a:bodyPr wrap="square">
            <a:spAutoFit/>
          </a:bodyPr>
          <a:lstStyle/>
          <a:p>
            <a:br>
              <a:rPr lang="en-IN" dirty="0"/>
            </a:br>
            <a:r>
              <a:rPr lang="en-IN" sz="3200" b="1" i="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Roboto" panose="02000000000000000000" pitchFamily="2" charset="0"/>
              </a:rPr>
              <a:t>Female  and Male Headers</a:t>
            </a:r>
            <a:endParaRPr lang="en-IN" sz="3200" dirty="0"/>
          </a:p>
        </p:txBody>
      </p:sp>
      <p:sp>
        <p:nvSpPr>
          <p:cNvPr id="17" name="TextBox 16">
            <a:extLst>
              <a:ext uri="{FF2B5EF4-FFF2-40B4-BE49-F238E27FC236}">
                <a16:creationId xmlns:a16="http://schemas.microsoft.com/office/drawing/2014/main" id="{45133C7C-924A-4D9E-B447-B9DB5CB1F397}"/>
              </a:ext>
            </a:extLst>
          </p:cNvPr>
          <p:cNvSpPr txBox="1"/>
          <p:nvPr/>
        </p:nvSpPr>
        <p:spPr>
          <a:xfrm>
            <a:off x="7391401" y="-43916"/>
            <a:ext cx="7718612" cy="769441"/>
          </a:xfrm>
          <a:prstGeom prst="rect">
            <a:avLst/>
          </a:prstGeom>
          <a:noFill/>
        </p:spPr>
        <p:txBody>
          <a:bodyPr wrap="square">
            <a:spAutoFit/>
          </a:bodyPr>
          <a:lstStyle/>
          <a:p>
            <a:pPr algn="ctr"/>
            <a:r>
              <a:rPr lang="en-US" sz="4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4</a:t>
            </a:r>
          </a:p>
        </p:txBody>
      </p:sp>
    </p:spTree>
    <p:extLst>
      <p:ext uri="{BB962C8B-B14F-4D97-AF65-F5344CB8AC3E}">
        <p14:creationId xmlns:p14="http://schemas.microsoft.com/office/powerpoint/2010/main" val="1754153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uy Miuzei 5 Pcs SG90 Servo Motor, Micro Servo 9G Mini Servo Motor for RC  Helicopter Airplane Car Boat Robot Arm/Hand/Walking/Servo Door Lock Control  with Cable Compatible with Arduino Online in Indonesia.">
            <a:extLst>
              <a:ext uri="{FF2B5EF4-FFF2-40B4-BE49-F238E27FC236}">
                <a16:creationId xmlns:a16="http://schemas.microsoft.com/office/drawing/2014/main" id="{C8BCE1B3-121C-4F22-81E9-31FCCF6C0A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90" y="462368"/>
            <a:ext cx="3895090" cy="282439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TRACK Screw Fastening Type Female DC Power Plug-Connector DC Power Female  Wire Connector Price in India - Buy RETRACK Screw Fastening Type Female DC  Power Plug-Connector DC Power Female Wire Connector online">
            <a:extLst>
              <a:ext uri="{FF2B5EF4-FFF2-40B4-BE49-F238E27FC236}">
                <a16:creationId xmlns:a16="http://schemas.microsoft.com/office/drawing/2014/main" id="{6C898201-A853-4F3D-8217-C9E1F726A5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3740" y="462368"/>
            <a:ext cx="3309620" cy="292848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uy Easy Electronics 5V 2Amp Adapter (5 V - 2 A DC SMPS) Online at Low  Prices in India - Amazon.in">
            <a:extLst>
              <a:ext uri="{FF2B5EF4-FFF2-40B4-BE49-F238E27FC236}">
                <a16:creationId xmlns:a16="http://schemas.microsoft.com/office/drawing/2014/main" id="{60DFB537-DB18-4617-9DD6-A21F4A0722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9950" y="587990"/>
            <a:ext cx="2698770" cy="269877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CC6491E-FAD7-4D30-B49F-3282813800FE}"/>
              </a:ext>
            </a:extLst>
          </p:cNvPr>
          <p:cNvSpPr/>
          <p:nvPr/>
        </p:nvSpPr>
        <p:spPr>
          <a:xfrm>
            <a:off x="295879" y="3390852"/>
            <a:ext cx="3635931" cy="461665"/>
          </a:xfrm>
          <a:prstGeom prst="rect">
            <a:avLst/>
          </a:prstGeom>
          <a:noFill/>
        </p:spPr>
        <p:txBody>
          <a:bodyPr wrap="none" lIns="91440" tIns="45720" rIns="91440" bIns="45720" anchor="t">
            <a:spAutoFit/>
          </a:bodyPr>
          <a:lstStyle/>
          <a:p>
            <a:pPr algn="ctr"/>
            <a:r>
              <a:rPr lang="en-US" sz="2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Mini Servo SG-90 Motor</a:t>
            </a:r>
            <a:endParaRPr lang="en-US" sz="2400" b="1" cap="none" spc="0" dirty="0">
              <a:ln w="13462">
                <a:solidFill>
                  <a:prstClr val="black"/>
                </a:solidFill>
                <a:prstDash val="solid"/>
              </a:ln>
              <a:solidFill>
                <a:schemeClr val="tx1">
                  <a:lumMod val="85000"/>
                  <a:lumOff val="15000"/>
                </a:schemeClr>
              </a:solidFill>
              <a:effectLst>
                <a:outerShdw dist="38100" dir="2700000" algn="bl" rotWithShape="0">
                  <a:srgbClr val="E9A039"/>
                </a:outerShdw>
              </a:effectLst>
            </a:endParaRPr>
          </a:p>
        </p:txBody>
      </p:sp>
      <p:sp>
        <p:nvSpPr>
          <p:cNvPr id="3" name="Rectangle 2">
            <a:extLst>
              <a:ext uri="{FF2B5EF4-FFF2-40B4-BE49-F238E27FC236}">
                <a16:creationId xmlns:a16="http://schemas.microsoft.com/office/drawing/2014/main" id="{56B4EF59-0063-49B8-A0E7-27EA223B8646}"/>
              </a:ext>
            </a:extLst>
          </p:cNvPr>
          <p:cNvSpPr/>
          <p:nvPr/>
        </p:nvSpPr>
        <p:spPr>
          <a:xfrm>
            <a:off x="4473237" y="3528392"/>
            <a:ext cx="3488163" cy="954107"/>
          </a:xfrm>
          <a:prstGeom prst="rect">
            <a:avLst/>
          </a:prstGeom>
          <a:noFill/>
        </p:spPr>
        <p:txBody>
          <a:bodyPr wrap="square" lIns="91440" tIns="45720" rIns="91440" bIns="45720" anchor="t">
            <a:spAutoFit/>
          </a:bodyPr>
          <a:lstStyle/>
          <a:p>
            <a:pPr algn="ctr"/>
            <a:r>
              <a:rPr lang="en-US" sz="2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Female Dc power jack</a:t>
            </a:r>
            <a:endParaRPr lang="en-US" sz="2800" b="1" cap="none" spc="0" dirty="0">
              <a:ln w="13462">
                <a:solidFill>
                  <a:prstClr val="black"/>
                </a:solidFill>
                <a:prstDash val="solid"/>
              </a:ln>
              <a:solidFill>
                <a:schemeClr val="tx1">
                  <a:lumMod val="85000"/>
                  <a:lumOff val="15000"/>
                </a:schemeClr>
              </a:solidFill>
              <a:effectLst>
                <a:outerShdw dist="38100" dir="2700000" algn="bl" rotWithShape="0">
                  <a:srgbClr val="E9A039"/>
                </a:outerShdw>
              </a:effectLst>
            </a:endParaRPr>
          </a:p>
        </p:txBody>
      </p:sp>
      <p:sp>
        <p:nvSpPr>
          <p:cNvPr id="4" name="Rectangle 3">
            <a:extLst>
              <a:ext uri="{FF2B5EF4-FFF2-40B4-BE49-F238E27FC236}">
                <a16:creationId xmlns:a16="http://schemas.microsoft.com/office/drawing/2014/main" id="{218F4E3C-AF83-4975-8285-CA21915F008D}"/>
              </a:ext>
            </a:extLst>
          </p:cNvPr>
          <p:cNvSpPr/>
          <p:nvPr/>
        </p:nvSpPr>
        <p:spPr>
          <a:xfrm>
            <a:off x="8226617" y="3421629"/>
            <a:ext cx="3894015" cy="461665"/>
          </a:xfrm>
          <a:prstGeom prst="rect">
            <a:avLst/>
          </a:prstGeom>
          <a:noFill/>
        </p:spPr>
        <p:txBody>
          <a:bodyPr wrap="none" lIns="91440" tIns="45720" rIns="91440" bIns="45720" anchor="t">
            <a:spAutoFit/>
          </a:bodyPr>
          <a:lstStyle/>
          <a:p>
            <a:pPr algn="ctr"/>
            <a:r>
              <a:rPr lang="en-US" sz="2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5V,2Amp power Adaptor</a:t>
            </a:r>
            <a:endParaRPr lang="en-US" sz="2400" b="1" cap="none" spc="0" dirty="0">
              <a:ln w="13462">
                <a:solidFill>
                  <a:prstClr val="black"/>
                </a:solidFill>
                <a:prstDash val="solid"/>
              </a:ln>
              <a:solidFill>
                <a:schemeClr val="tx1">
                  <a:lumMod val="85000"/>
                  <a:lumOff val="15000"/>
                </a:schemeClr>
              </a:solidFill>
              <a:effectLst>
                <a:outerShdw dist="38100" dir="2700000" algn="bl" rotWithShape="0">
                  <a:srgbClr val="E9A039"/>
                </a:outerShdw>
              </a:effectLst>
            </a:endParaRPr>
          </a:p>
        </p:txBody>
      </p:sp>
      <p:sp>
        <p:nvSpPr>
          <p:cNvPr id="9" name="TextBox 8">
            <a:extLst>
              <a:ext uri="{FF2B5EF4-FFF2-40B4-BE49-F238E27FC236}">
                <a16:creationId xmlns:a16="http://schemas.microsoft.com/office/drawing/2014/main" id="{F452B261-FCFF-4426-BC3B-399AC773BBB9}"/>
              </a:ext>
            </a:extLst>
          </p:cNvPr>
          <p:cNvSpPr txBox="1"/>
          <p:nvPr/>
        </p:nvSpPr>
        <p:spPr>
          <a:xfrm>
            <a:off x="8649950" y="0"/>
            <a:ext cx="6097464" cy="707886"/>
          </a:xfrm>
          <a:prstGeom prst="rect">
            <a:avLst/>
          </a:prstGeom>
          <a:noFill/>
        </p:spPr>
        <p:txBody>
          <a:bodyPr wrap="square">
            <a:spAutoFit/>
          </a:bodyPr>
          <a:lstStyle/>
          <a:p>
            <a:pPr algn="ctr"/>
            <a:r>
              <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5</a:t>
            </a:r>
            <a:endParaRPr lang="en-US" sz="4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398458432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9A933D-F544-40F6-ABB3-7943ED830E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505" y="1054100"/>
            <a:ext cx="10924989" cy="5803900"/>
          </a:xfrm>
          <a:prstGeom prst="rect">
            <a:avLst/>
          </a:prstGeom>
        </p:spPr>
      </p:pic>
      <p:sp>
        <p:nvSpPr>
          <p:cNvPr id="4" name="Rectangle 3">
            <a:extLst>
              <a:ext uri="{FF2B5EF4-FFF2-40B4-BE49-F238E27FC236}">
                <a16:creationId xmlns:a16="http://schemas.microsoft.com/office/drawing/2014/main" id="{4572CCBC-A218-4008-A03D-E029C243F3F7}"/>
              </a:ext>
            </a:extLst>
          </p:cNvPr>
          <p:cNvSpPr/>
          <p:nvPr/>
        </p:nvSpPr>
        <p:spPr>
          <a:xfrm>
            <a:off x="3312626" y="130770"/>
            <a:ext cx="4632037"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Circuit diagram</a:t>
            </a:r>
          </a:p>
        </p:txBody>
      </p:sp>
      <p:sp>
        <p:nvSpPr>
          <p:cNvPr id="7" name="TextBox 6">
            <a:extLst>
              <a:ext uri="{FF2B5EF4-FFF2-40B4-BE49-F238E27FC236}">
                <a16:creationId xmlns:a16="http://schemas.microsoft.com/office/drawing/2014/main" id="{8809F8BE-FF68-4C2E-BC98-08731956675D}"/>
              </a:ext>
            </a:extLst>
          </p:cNvPr>
          <p:cNvSpPr txBox="1"/>
          <p:nvPr/>
        </p:nvSpPr>
        <p:spPr>
          <a:xfrm>
            <a:off x="8667018" y="-92342"/>
            <a:ext cx="6097464" cy="769441"/>
          </a:xfrm>
          <a:prstGeom prst="rect">
            <a:avLst/>
          </a:prstGeom>
          <a:noFill/>
        </p:spPr>
        <p:txBody>
          <a:bodyPr wrap="square">
            <a:spAutoFit/>
          </a:bodyPr>
          <a:lstStyle/>
          <a:p>
            <a:pPr algn="ctr"/>
            <a:r>
              <a:rPr lang="en-US" sz="4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6</a:t>
            </a:r>
            <a:endParaRPr lang="en-US" sz="4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99351877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1B79A3-ED74-423F-B5E8-B9BE23C41A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37" y="714920"/>
            <a:ext cx="12192000" cy="6374830"/>
          </a:xfrm>
          <a:prstGeom prst="rect">
            <a:avLst/>
          </a:prstGeom>
        </p:spPr>
      </p:pic>
      <p:sp>
        <p:nvSpPr>
          <p:cNvPr id="4" name="Rectangle 3">
            <a:extLst>
              <a:ext uri="{FF2B5EF4-FFF2-40B4-BE49-F238E27FC236}">
                <a16:creationId xmlns:a16="http://schemas.microsoft.com/office/drawing/2014/main" id="{84EC10FF-4F6C-4DEE-BD5C-9F77B22A58D0}"/>
              </a:ext>
            </a:extLst>
          </p:cNvPr>
          <p:cNvSpPr/>
          <p:nvPr/>
        </p:nvSpPr>
        <p:spPr>
          <a:xfrm>
            <a:off x="3688769" y="-131465"/>
            <a:ext cx="4631589"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Working Model</a:t>
            </a:r>
          </a:p>
        </p:txBody>
      </p:sp>
      <p:sp>
        <p:nvSpPr>
          <p:cNvPr id="5" name="Rectangle 4">
            <a:extLst>
              <a:ext uri="{FF2B5EF4-FFF2-40B4-BE49-F238E27FC236}">
                <a16:creationId xmlns:a16="http://schemas.microsoft.com/office/drawing/2014/main" id="{2419184C-F0D4-49CA-9CC8-99C914C9AD04}"/>
              </a:ext>
            </a:extLst>
          </p:cNvPr>
          <p:cNvSpPr/>
          <p:nvPr/>
        </p:nvSpPr>
        <p:spPr>
          <a:xfrm>
            <a:off x="-91437" y="5934039"/>
            <a:ext cx="2875280" cy="58477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91440" tIns="45720" rIns="91440" bIns="45720">
            <a:spAutoFit/>
          </a:bodyPr>
          <a:lstStyle/>
          <a:p>
            <a:pPr algn="ctr"/>
            <a:r>
              <a:rPr lang="en-US" sz="3200" b="0" cap="none" spc="0" dirty="0">
                <a:ln w="0">
                  <a:solidFill>
                    <a:schemeClr val="accent1">
                      <a:lumMod val="60000"/>
                      <a:lumOff val="40000"/>
                    </a:schemeClr>
                  </a:solidFill>
                </a:ln>
                <a:solidFill>
                  <a:schemeClr val="tx1"/>
                </a:solidFill>
                <a:effectLst>
                  <a:outerShdw blurRad="38100" dist="19050" dir="2700000" algn="tl" rotWithShape="0">
                    <a:schemeClr val="dk1">
                      <a:alpha val="40000"/>
                    </a:schemeClr>
                  </a:outerShdw>
                </a:effectLst>
              </a:rPr>
              <a:t>Working of</a:t>
            </a:r>
          </a:p>
        </p:txBody>
      </p:sp>
      <p:sp>
        <p:nvSpPr>
          <p:cNvPr id="6" name="TextBox 5">
            <a:extLst>
              <a:ext uri="{FF2B5EF4-FFF2-40B4-BE49-F238E27FC236}">
                <a16:creationId xmlns:a16="http://schemas.microsoft.com/office/drawing/2014/main" id="{3F7B7322-7CDE-478B-B01D-4BD51F68B59E}"/>
              </a:ext>
            </a:extLst>
          </p:cNvPr>
          <p:cNvSpPr txBox="1"/>
          <p:nvPr/>
        </p:nvSpPr>
        <p:spPr>
          <a:xfrm>
            <a:off x="8710979" y="-54521"/>
            <a:ext cx="6097464" cy="769441"/>
          </a:xfrm>
          <a:prstGeom prst="rect">
            <a:avLst/>
          </a:prstGeom>
          <a:noFill/>
        </p:spPr>
        <p:txBody>
          <a:bodyPr wrap="square">
            <a:spAutoFit/>
          </a:bodyPr>
          <a:lstStyle/>
          <a:p>
            <a:pPr algn="ctr"/>
            <a:r>
              <a:rPr lang="en-US" sz="4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7</a:t>
            </a:r>
            <a:endParaRPr lang="en-US" sz="4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369504046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6FB7B-36D5-4474-BD10-D08715350395}"/>
              </a:ext>
            </a:extLst>
          </p:cNvPr>
          <p:cNvSpPr>
            <a:spLocks noGrp="1"/>
          </p:cNvSpPr>
          <p:nvPr>
            <p:ph type="title"/>
          </p:nvPr>
        </p:nvSpPr>
        <p:spPr>
          <a:xfrm>
            <a:off x="922072" y="2522750"/>
            <a:ext cx="9905999" cy="3013764"/>
          </a:xfrm>
        </p:spPr>
        <p:txBody>
          <a:bodyPr vert="horz" lIns="91440" tIns="45720" rIns="91440" bIns="45720" rtlCol="0" anchor="ctr">
            <a:noAutofit/>
          </a:bodyPr>
          <a:lstStyle/>
          <a:p>
            <a:r>
              <a:rPr lang="en-US" sz="2400" dirty="0">
                <a:effectLst>
                  <a:glow rad="38100">
                    <a:prstClr val="black">
                      <a:lumMod val="65000"/>
                      <a:lumOff val="35000"/>
                      <a:alpha val="40000"/>
                    </a:prstClr>
                  </a:glow>
                  <a:outerShdw blurRad="28575" dist="38100" dir="14040000" algn="tl" rotWithShape="0">
                    <a:srgbClr val="000000">
                      <a:alpha val="25000"/>
                    </a:srgbClr>
                  </a:outerShdw>
                </a:effectLst>
                <a:latin typeface="Franklin Gothic Medium"/>
                <a:ea typeface="+mj-lt"/>
                <a:cs typeface="+mj-lt"/>
              </a:rPr>
              <a:t>Smart parking development implies an IoT-based system that sends data about free and occupied parking places via web/mobile application. The IoT-device, including sensors and microcontrollers, is located in each parking place. The user receives a live update about the availability of all parking places and chooses the best one.</a:t>
            </a:r>
            <a:br>
              <a:rPr lang="en-US" sz="2400" dirty="0">
                <a:effectLst>
                  <a:glow rad="38100">
                    <a:prstClr val="black">
                      <a:lumMod val="65000"/>
                      <a:lumOff val="35000"/>
                      <a:alpha val="40000"/>
                    </a:prstClr>
                  </a:glow>
                  <a:outerShdw blurRad="28575" dist="38100" dir="14040000" algn="tl" rotWithShape="0">
                    <a:srgbClr val="000000">
                      <a:alpha val="25000"/>
                    </a:srgbClr>
                  </a:outerShdw>
                </a:effectLst>
                <a:latin typeface="Franklin Gothic Medium"/>
                <a:ea typeface="+mj-lt"/>
                <a:cs typeface="+mj-lt"/>
              </a:rPr>
            </a:br>
            <a:endParaRPr lang="en-US" sz="2400" dirty="0">
              <a:effectLst>
                <a:glow rad="38100">
                  <a:prstClr val="black">
                    <a:lumMod val="65000"/>
                    <a:lumOff val="35000"/>
                    <a:alpha val="40000"/>
                  </a:prstClr>
                </a:glow>
                <a:outerShdw blurRad="28575" dist="38100" dir="14040000" algn="tl" rotWithShape="0">
                  <a:srgbClr val="000000">
                    <a:alpha val="25000"/>
                  </a:srgbClr>
                </a:outerShdw>
              </a:effectLst>
              <a:latin typeface="Franklin Gothic Medium"/>
            </a:endParaRPr>
          </a:p>
          <a:p>
            <a:r>
              <a:rPr lang="en-US" sz="2400" dirty="0">
                <a:effectLst>
                  <a:glow rad="38100">
                    <a:prstClr val="black">
                      <a:lumMod val="65000"/>
                      <a:lumOff val="35000"/>
                      <a:alpha val="40000"/>
                    </a:prstClr>
                  </a:glow>
                  <a:outerShdw blurRad="28575" dist="38100" dir="14040000" algn="tl" rotWithShape="0">
                    <a:srgbClr val="000000">
                      <a:alpha val="25000"/>
                    </a:srgbClr>
                  </a:outerShdw>
                </a:effectLst>
                <a:latin typeface="Franklin Gothic Medium"/>
                <a:ea typeface="+mj-lt"/>
                <a:cs typeface="+mj-lt"/>
              </a:rPr>
              <a:t>In order to investigate technologies behind the smart parking solution, we implemented an internal research project. The main idea was the creation of smart parking using the Internet of Things and ultrasonic sensors, where available parking places could be displayed in a web application.</a:t>
            </a:r>
            <a:endParaRPr lang="en-US" sz="2400" dirty="0">
              <a:effectLst>
                <a:glow rad="38100">
                  <a:prstClr val="black">
                    <a:lumMod val="65000"/>
                    <a:lumOff val="35000"/>
                    <a:alpha val="40000"/>
                  </a:prstClr>
                </a:glow>
                <a:outerShdw blurRad="28575" dist="38100" dir="14040000" algn="tl" rotWithShape="0">
                  <a:srgbClr val="000000">
                    <a:alpha val="25000"/>
                  </a:srgbClr>
                </a:outerShdw>
              </a:effectLst>
              <a:latin typeface="Franklin Gothic Medium"/>
            </a:endParaRPr>
          </a:p>
          <a:p>
            <a:endParaRPr lang="en-US" dirty="0">
              <a:effectLst>
                <a:glow rad="38100">
                  <a:prstClr val="black">
                    <a:lumMod val="65000"/>
                    <a:lumOff val="35000"/>
                    <a:alpha val="40000"/>
                  </a:prstClr>
                </a:glow>
                <a:outerShdw blurRad="28575" dist="38100" dir="14040000" algn="tl" rotWithShape="0">
                  <a:srgbClr val="000000">
                    <a:alpha val="25000"/>
                  </a:srgbClr>
                </a:outerShdw>
              </a:effectLst>
            </a:endParaRPr>
          </a:p>
        </p:txBody>
      </p:sp>
      <p:sp>
        <p:nvSpPr>
          <p:cNvPr id="3" name="Text Placeholder 2">
            <a:extLst>
              <a:ext uri="{FF2B5EF4-FFF2-40B4-BE49-F238E27FC236}">
                <a16:creationId xmlns:a16="http://schemas.microsoft.com/office/drawing/2014/main" id="{21D4FA3B-EFF9-49E5-8526-AC10B0CCDC15}"/>
              </a:ext>
            </a:extLst>
          </p:cNvPr>
          <p:cNvSpPr>
            <a:spLocks noGrp="1"/>
          </p:cNvSpPr>
          <p:nvPr>
            <p:ph type="body" idx="1"/>
          </p:nvPr>
        </p:nvSpPr>
        <p:spPr>
          <a:xfrm>
            <a:off x="821149" y="334618"/>
            <a:ext cx="9751392" cy="1149627"/>
          </a:xfrm>
        </p:spPr>
        <p:txBody>
          <a:bodyPr>
            <a:normAutofit/>
          </a:bodyPr>
          <a:lstStyle/>
          <a:p>
            <a:r>
              <a:rPr lang="en-US" sz="4000" dirty="0">
                <a:solidFill>
                  <a:schemeClr val="accent4"/>
                </a:solidFill>
                <a:effectLst>
                  <a:glow rad="38100">
                    <a:prstClr val="black">
                      <a:lumMod val="50000"/>
                      <a:lumOff val="50000"/>
                      <a:alpha val="20000"/>
                    </a:prstClr>
                  </a:glow>
                  <a:outerShdw blurRad="44450" dist="12700" dir="13860000" algn="tl" rotWithShape="0">
                    <a:srgbClr val="000000">
                      <a:alpha val="20000"/>
                    </a:srgbClr>
                  </a:outerShdw>
                </a:effectLst>
              </a:rPr>
              <a:t>WORKING PROCESS</a:t>
            </a:r>
          </a:p>
        </p:txBody>
      </p:sp>
      <p:sp>
        <p:nvSpPr>
          <p:cNvPr id="4" name="Arrow: Curved Right 3">
            <a:extLst>
              <a:ext uri="{FF2B5EF4-FFF2-40B4-BE49-F238E27FC236}">
                <a16:creationId xmlns:a16="http://schemas.microsoft.com/office/drawing/2014/main" id="{FE2045E6-42D8-4AD8-B19B-F6670CB87A8C}"/>
              </a:ext>
            </a:extLst>
          </p:cNvPr>
          <p:cNvSpPr/>
          <p:nvPr/>
        </p:nvSpPr>
        <p:spPr>
          <a:xfrm>
            <a:off x="513463" y="1727597"/>
            <a:ext cx="408609" cy="54113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Arrow: Curved Right 4">
            <a:extLst>
              <a:ext uri="{FF2B5EF4-FFF2-40B4-BE49-F238E27FC236}">
                <a16:creationId xmlns:a16="http://schemas.microsoft.com/office/drawing/2014/main" id="{0D99AE5B-7485-4B88-98E6-179012CF4096}"/>
              </a:ext>
            </a:extLst>
          </p:cNvPr>
          <p:cNvSpPr/>
          <p:nvPr/>
        </p:nvSpPr>
        <p:spPr>
          <a:xfrm>
            <a:off x="513463" y="3748023"/>
            <a:ext cx="397565" cy="56321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TextBox 8">
            <a:extLst>
              <a:ext uri="{FF2B5EF4-FFF2-40B4-BE49-F238E27FC236}">
                <a16:creationId xmlns:a16="http://schemas.microsoft.com/office/drawing/2014/main" id="{DA1F407F-32D1-4570-B4A1-620A2FB8A87D}"/>
              </a:ext>
            </a:extLst>
          </p:cNvPr>
          <p:cNvSpPr txBox="1"/>
          <p:nvPr/>
        </p:nvSpPr>
        <p:spPr>
          <a:xfrm>
            <a:off x="7946393" y="0"/>
            <a:ext cx="6097464" cy="707886"/>
          </a:xfrm>
          <a:prstGeom prst="rect">
            <a:avLst/>
          </a:prstGeom>
          <a:noFill/>
        </p:spPr>
        <p:txBody>
          <a:bodyPr wrap="square">
            <a:spAutoFit/>
          </a:bodyPr>
          <a:lstStyle/>
          <a:p>
            <a:pPr algn="ctr"/>
            <a:r>
              <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8</a:t>
            </a:r>
            <a:endParaRPr lang="en-US" sz="4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4212112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542F3-1D58-41B4-BC30-34F74F46B362}"/>
              </a:ext>
            </a:extLst>
          </p:cNvPr>
          <p:cNvSpPr/>
          <p:nvPr/>
        </p:nvSpPr>
        <p:spPr>
          <a:xfrm>
            <a:off x="703540" y="1969610"/>
            <a:ext cx="3665362" cy="584775"/>
          </a:xfrm>
          <a:prstGeom prst="rect">
            <a:avLst/>
          </a:prstGeom>
          <a:noFill/>
        </p:spPr>
        <p:txBody>
          <a:bodyPr wrap="none" lIns="91440" tIns="45720" rIns="91440" bIns="45720">
            <a:spAutoFit/>
          </a:bodyPr>
          <a:lstStyle/>
          <a:p>
            <a:pPr algn="ctr"/>
            <a:r>
              <a:rPr lang="en-US" sz="3200" dirty="0">
                <a:ln w="0"/>
                <a:effectLst>
                  <a:outerShdw blurRad="38100" dist="19050" dir="2700000" algn="tl" rotWithShape="0">
                    <a:schemeClr val="dk1">
                      <a:alpha val="40000"/>
                    </a:schemeClr>
                  </a:outerShdw>
                </a:effectLst>
              </a:rPr>
              <a:t>Shorter waiting Time</a:t>
            </a:r>
            <a:endParaRPr lang="en-US" sz="3200" b="0" cap="none" spc="0" dirty="0">
              <a:ln w="0"/>
              <a:solidFill>
                <a:schemeClr val="tx1"/>
              </a:solidFill>
              <a:effectLst>
                <a:outerShdw blurRad="38100" dist="19050" dir="2700000" algn="tl" rotWithShape="0">
                  <a:schemeClr val="dk1">
                    <a:alpha val="40000"/>
                  </a:schemeClr>
                </a:outerShdw>
              </a:effectLst>
            </a:endParaRPr>
          </a:p>
        </p:txBody>
      </p:sp>
      <p:sp>
        <p:nvSpPr>
          <p:cNvPr id="3" name="Rectangle 2">
            <a:extLst>
              <a:ext uri="{FF2B5EF4-FFF2-40B4-BE49-F238E27FC236}">
                <a16:creationId xmlns:a16="http://schemas.microsoft.com/office/drawing/2014/main" id="{0FC8188D-B6F7-4A44-B083-E182C89D3357}"/>
              </a:ext>
            </a:extLst>
          </p:cNvPr>
          <p:cNvSpPr/>
          <p:nvPr/>
        </p:nvSpPr>
        <p:spPr>
          <a:xfrm>
            <a:off x="3208908" y="0"/>
            <a:ext cx="4209550"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&lt;Advantages&gt;</a:t>
            </a:r>
          </a:p>
        </p:txBody>
      </p:sp>
      <p:sp>
        <p:nvSpPr>
          <p:cNvPr id="4" name="Rectangle 3">
            <a:extLst>
              <a:ext uri="{FF2B5EF4-FFF2-40B4-BE49-F238E27FC236}">
                <a16:creationId xmlns:a16="http://schemas.microsoft.com/office/drawing/2014/main" id="{E19FBCCE-8ABA-455A-A476-8E07914438A8}"/>
              </a:ext>
            </a:extLst>
          </p:cNvPr>
          <p:cNvSpPr/>
          <p:nvPr/>
        </p:nvSpPr>
        <p:spPr>
          <a:xfrm>
            <a:off x="222616" y="2512785"/>
            <a:ext cx="2598296" cy="584775"/>
          </a:xfrm>
          <a:prstGeom prst="rect">
            <a:avLst/>
          </a:prstGeom>
          <a:noFill/>
        </p:spPr>
        <p:txBody>
          <a:bodyPr wrap="square" lIns="91440" tIns="45720" rIns="91440" bIns="45720" anchor="t">
            <a:spAutoFit/>
          </a:bodyPr>
          <a:lstStyle/>
          <a:p>
            <a:pPr algn="ctr"/>
            <a:r>
              <a:rPr lang="en-US" sz="3200" b="1" cap="none" spc="0" dirty="0">
                <a:ln w="9525">
                  <a:solidFill>
                    <a:schemeClr val="bg1"/>
                  </a:solidFill>
                  <a:prstDash val="solid"/>
                </a:ln>
                <a:effectLst>
                  <a:outerShdw blurRad="12700" dist="38100" dir="2700000" algn="tl" rotWithShape="0">
                    <a:schemeClr val="bg1">
                      <a:lumMod val="50000"/>
                    </a:schemeClr>
                  </a:outerShdw>
                </a:effectLst>
              </a:rPr>
              <a:t>Save fuel</a:t>
            </a:r>
            <a:endParaRPr lang="en-US" sz="3200"/>
          </a:p>
        </p:txBody>
      </p:sp>
      <p:sp>
        <p:nvSpPr>
          <p:cNvPr id="5" name="Rectangle 4">
            <a:extLst>
              <a:ext uri="{FF2B5EF4-FFF2-40B4-BE49-F238E27FC236}">
                <a16:creationId xmlns:a16="http://schemas.microsoft.com/office/drawing/2014/main" id="{3345F11E-0177-4AFF-9DF4-DA2FC174D2FE}"/>
              </a:ext>
            </a:extLst>
          </p:cNvPr>
          <p:cNvSpPr/>
          <p:nvPr/>
        </p:nvSpPr>
        <p:spPr>
          <a:xfrm>
            <a:off x="834985" y="3137029"/>
            <a:ext cx="4230197" cy="584775"/>
          </a:xfrm>
          <a:prstGeom prst="rect">
            <a:avLst/>
          </a:prstGeom>
          <a:noFill/>
        </p:spPr>
        <p:txBody>
          <a:bodyPr wrap="none" lIns="91440" tIns="45720" rIns="91440" bIns="45720">
            <a:spAutoFit/>
          </a:bodyPr>
          <a:lstStyle/>
          <a:p>
            <a:pPr algn="ctr"/>
            <a:r>
              <a:rPr lang="en-US" sz="3200" b="1" dirty="0">
                <a:ln w="9525">
                  <a:solidFill>
                    <a:schemeClr val="bg1"/>
                  </a:solidFill>
                  <a:prstDash val="solid"/>
                </a:ln>
                <a:effectLst>
                  <a:outerShdw blurRad="12700" dist="38100" dir="2700000" algn="tl" rotWithShape="0">
                    <a:schemeClr val="bg1">
                      <a:lumMod val="50000"/>
                    </a:schemeClr>
                  </a:outerShdw>
                </a:effectLst>
              </a:rPr>
              <a:t>Guided to nearest place</a:t>
            </a:r>
            <a:endParaRPr lang="en-US"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6" name="Rectangle 5">
            <a:extLst>
              <a:ext uri="{FF2B5EF4-FFF2-40B4-BE49-F238E27FC236}">
                <a16:creationId xmlns:a16="http://schemas.microsoft.com/office/drawing/2014/main" id="{BFCA2CCC-F4F0-4014-9408-FEAB86C6B29A}"/>
              </a:ext>
            </a:extLst>
          </p:cNvPr>
          <p:cNvSpPr/>
          <p:nvPr/>
        </p:nvSpPr>
        <p:spPr>
          <a:xfrm>
            <a:off x="489623" y="3830636"/>
            <a:ext cx="5123517" cy="584775"/>
          </a:xfrm>
          <a:prstGeom prst="rect">
            <a:avLst/>
          </a:prstGeom>
          <a:noFill/>
        </p:spPr>
        <p:txBody>
          <a:bodyPr wrap="none" lIns="91440" tIns="45720" rIns="91440" bIns="45720" anchor="t">
            <a:spAutoFit/>
          </a:bodyPr>
          <a:lstStyle/>
          <a:p>
            <a:pPr algn="ctr"/>
            <a:r>
              <a:rPr lang="en-US" sz="3200" b="1" cap="none" spc="0" dirty="0">
                <a:ln w="9525">
                  <a:solidFill>
                    <a:schemeClr val="bg1"/>
                  </a:solidFill>
                  <a:prstDash val="solid"/>
                </a:ln>
                <a:effectLst>
                  <a:outerShdw blurRad="12700" dist="38100" dir="2700000" algn="tl" rotWithShape="0">
                    <a:schemeClr val="bg1">
                      <a:lumMod val="50000"/>
                    </a:schemeClr>
                  </a:outerShdw>
                </a:effectLst>
              </a:rPr>
              <a:t>Reduce carbon emission</a:t>
            </a:r>
            <a:endParaRPr lang="en-US" sz="3200" b="1" cap="none" spc="0" dirty="0">
              <a:ln w="9525">
                <a:solidFill>
                  <a:prstClr val="black"/>
                </a:solidFill>
                <a:prstDash val="solid"/>
              </a:ln>
              <a:effectLst>
                <a:outerShdw blurRad="12700" dist="38100" dir="2700000" algn="tl" rotWithShape="0">
                  <a:prstClr val="black">
                    <a:lumMod val="50000"/>
                  </a:prstClr>
                </a:outerShdw>
              </a:effectLst>
            </a:endParaRPr>
          </a:p>
        </p:txBody>
      </p:sp>
      <p:sp>
        <p:nvSpPr>
          <p:cNvPr id="7" name="Arrow: Curved Right 6">
            <a:extLst>
              <a:ext uri="{FF2B5EF4-FFF2-40B4-BE49-F238E27FC236}">
                <a16:creationId xmlns:a16="http://schemas.microsoft.com/office/drawing/2014/main" id="{AEB5BAD9-A3A0-4622-8EDF-89CCA2A73CC9}"/>
              </a:ext>
            </a:extLst>
          </p:cNvPr>
          <p:cNvSpPr/>
          <p:nvPr/>
        </p:nvSpPr>
        <p:spPr>
          <a:xfrm>
            <a:off x="140473" y="2649128"/>
            <a:ext cx="254000" cy="314960"/>
          </a:xfrm>
          <a:prstGeom prst="curved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a:solidFill>
                <a:schemeClr val="tx1"/>
              </a:solidFill>
            </a:endParaRPr>
          </a:p>
        </p:txBody>
      </p:sp>
      <p:sp>
        <p:nvSpPr>
          <p:cNvPr id="8" name="Arrow: Curved Right 7">
            <a:extLst>
              <a:ext uri="{FF2B5EF4-FFF2-40B4-BE49-F238E27FC236}">
                <a16:creationId xmlns:a16="http://schemas.microsoft.com/office/drawing/2014/main" id="{89BD28D6-66B9-46C3-9AC0-E2F326E70524}"/>
              </a:ext>
            </a:extLst>
          </p:cNvPr>
          <p:cNvSpPr/>
          <p:nvPr/>
        </p:nvSpPr>
        <p:spPr>
          <a:xfrm>
            <a:off x="167296" y="2107143"/>
            <a:ext cx="254000" cy="314960"/>
          </a:xfrm>
          <a:prstGeom prst="curved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solidFill>
                <a:schemeClr val="tx1"/>
              </a:solidFill>
            </a:endParaRPr>
          </a:p>
        </p:txBody>
      </p:sp>
      <p:sp>
        <p:nvSpPr>
          <p:cNvPr id="9" name="Arrow: Curved Right 8">
            <a:extLst>
              <a:ext uri="{FF2B5EF4-FFF2-40B4-BE49-F238E27FC236}">
                <a16:creationId xmlns:a16="http://schemas.microsoft.com/office/drawing/2014/main" id="{4493C6E2-38B9-4A83-8815-DD4F4C40F0E1}"/>
              </a:ext>
            </a:extLst>
          </p:cNvPr>
          <p:cNvSpPr/>
          <p:nvPr/>
        </p:nvSpPr>
        <p:spPr>
          <a:xfrm>
            <a:off x="139245" y="3253581"/>
            <a:ext cx="254000" cy="314960"/>
          </a:xfrm>
          <a:prstGeom prst="curved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a:solidFill>
                <a:schemeClr val="tx1"/>
              </a:solidFill>
            </a:endParaRPr>
          </a:p>
        </p:txBody>
      </p:sp>
      <p:sp>
        <p:nvSpPr>
          <p:cNvPr id="10" name="Arrow: Curved Right 9">
            <a:extLst>
              <a:ext uri="{FF2B5EF4-FFF2-40B4-BE49-F238E27FC236}">
                <a16:creationId xmlns:a16="http://schemas.microsoft.com/office/drawing/2014/main" id="{37B7E95A-AB50-472D-8C13-4E4F92AB1B17}"/>
              </a:ext>
            </a:extLst>
          </p:cNvPr>
          <p:cNvSpPr/>
          <p:nvPr/>
        </p:nvSpPr>
        <p:spPr>
          <a:xfrm>
            <a:off x="94188" y="3941104"/>
            <a:ext cx="254000" cy="314960"/>
          </a:xfrm>
          <a:prstGeom prst="curved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a:solidFill>
                <a:schemeClr val="tx1"/>
              </a:solidFill>
            </a:endParaRPr>
          </a:p>
        </p:txBody>
      </p:sp>
      <p:pic>
        <p:nvPicPr>
          <p:cNvPr id="15" name="Picture 14">
            <a:extLst>
              <a:ext uri="{FF2B5EF4-FFF2-40B4-BE49-F238E27FC236}">
                <a16:creationId xmlns:a16="http://schemas.microsoft.com/office/drawing/2014/main" id="{3F090D88-0506-4112-B4CE-D060EC40A1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3708" y="1915051"/>
            <a:ext cx="6038862" cy="2992229"/>
          </a:xfrm>
          <a:prstGeom prst="rect">
            <a:avLst/>
          </a:prstGeom>
          <a:ln>
            <a:noFill/>
          </a:ln>
          <a:effectLst>
            <a:softEdge rad="112500"/>
          </a:effectLst>
        </p:spPr>
      </p:pic>
      <p:sp>
        <p:nvSpPr>
          <p:cNvPr id="13" name="TextBox 12">
            <a:extLst>
              <a:ext uri="{FF2B5EF4-FFF2-40B4-BE49-F238E27FC236}">
                <a16:creationId xmlns:a16="http://schemas.microsoft.com/office/drawing/2014/main" id="{D72546BA-152F-4F7C-AD17-72BABB14D375}"/>
              </a:ext>
            </a:extLst>
          </p:cNvPr>
          <p:cNvSpPr txBox="1"/>
          <p:nvPr/>
        </p:nvSpPr>
        <p:spPr>
          <a:xfrm>
            <a:off x="8355106" y="-68724"/>
            <a:ext cx="6096000" cy="707886"/>
          </a:xfrm>
          <a:prstGeom prst="rect">
            <a:avLst/>
          </a:prstGeom>
          <a:noFill/>
        </p:spPr>
        <p:txBody>
          <a:bodyPr wrap="square">
            <a:spAutoFit/>
          </a:bodyPr>
          <a:lstStyle/>
          <a:p>
            <a:pPr algn="ctr"/>
            <a:r>
              <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9</a:t>
            </a:r>
            <a:endParaRPr lang="en-US" sz="4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286209532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theme/theme1.xml><?xml version="1.0" encoding="utf-8"?>
<a:theme xmlns:a="http://schemas.openxmlformats.org/drawingml/2006/main" name="Trinculo template">
  <a:themeElements>
    <a:clrScheme name="Custom 347">
      <a:dk1>
        <a:srgbClr val="505670"/>
      </a:dk1>
      <a:lt1>
        <a:srgbClr val="FFFFFF"/>
      </a:lt1>
      <a:dk2>
        <a:srgbClr val="979CB8"/>
      </a:dk2>
      <a:lt2>
        <a:srgbClr val="EFF0F4"/>
      </a:lt2>
      <a:accent1>
        <a:srgbClr val="F9AC08"/>
      </a:accent1>
      <a:accent2>
        <a:srgbClr val="C48706"/>
      </a:accent2>
      <a:accent3>
        <a:srgbClr val="01ABCF"/>
      </a:accent3>
      <a:accent4>
        <a:srgbClr val="00839F"/>
      </a:accent4>
      <a:accent5>
        <a:srgbClr val="AACF20"/>
      </a:accent5>
      <a:accent6>
        <a:srgbClr val="EA3A68"/>
      </a:accent6>
      <a:hlink>
        <a:srgbClr val="50567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5">
    <wetp:webextensionref xmlns:r="http://schemas.openxmlformats.org/officeDocument/2006/relationships" r:id="rId1"/>
  </wetp:taskpane>
  <wetp:taskpane dockstate="right" visibility="0" width="438" row="4">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5DD25FAC-8101-4428-BCCE-C9526C666550}">
  <we:reference id="wa104178141" version="4.3.3.0" store="en-US" storeType="OMEX"/>
  <we:alternateReferences>
    <we:reference id="WA104178141" version="4.3.3.0" store=""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967AA539-473F-4EC5-AA05-2B4D911CA933}">
  <we:reference id="wa200001409" version="1.0.0.3" store="en-US" storeType="OMEX"/>
  <we:alternateReferences>
    <we:reference id="WA200001409" version="1.0.0.3"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110</TotalTime>
  <Words>373</Words>
  <Application>Microsoft Office PowerPoint</Application>
  <PresentationFormat>Widescreen</PresentationFormat>
  <Paragraphs>66</Paragraphs>
  <Slides>13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Arial</vt:lpstr>
      <vt:lpstr>Bahnschrift SemiBold SemiConden</vt:lpstr>
      <vt:lpstr>Calibri</vt:lpstr>
      <vt:lpstr>Century Gothic</vt:lpstr>
      <vt:lpstr>Franklin Gothic Medium</vt:lpstr>
      <vt:lpstr>Roboto</vt:lpstr>
      <vt:lpstr>Shadows Into Light</vt:lpstr>
      <vt:lpstr>Varela Round</vt:lpstr>
      <vt:lpstr>Trinculo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Smart parking development implies an IoT-based system that sends data about free and occupied parking places via web/mobile application. The IoT-device, including sensors and microcontrollers, is located in each parking place. The user receives a live update about the availability of all parking places and chooses the best one.  In order to investigate technologies behind the smart parking solution, we implemented an internal research project. The main idea was the creation of smart parking using the Internet of Things and ultrasonic sensors, where available parking places could be displayed in a web application. </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m.hithesh</dc:creator>
  <cp:lastModifiedBy>m.hithesh</cp:lastModifiedBy>
  <cp:revision>153</cp:revision>
  <dcterms:created xsi:type="dcterms:W3CDTF">2021-09-17T07:35:40Z</dcterms:created>
  <dcterms:modified xsi:type="dcterms:W3CDTF">2021-11-08T07:28:35Z</dcterms:modified>
</cp:coreProperties>
</file>